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36" y="15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FDE-2AE8-4E3F-B130-AFFBD1919A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1F61-355F-4CE1-82C8-5320F45CC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3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FDE-2AE8-4E3F-B130-AFFBD1919A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1F61-355F-4CE1-82C8-5320F45CC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FDE-2AE8-4E3F-B130-AFFBD1919A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1F61-355F-4CE1-82C8-5320F45CC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2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FDE-2AE8-4E3F-B130-AFFBD1919A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1F61-355F-4CE1-82C8-5320F45CC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FDE-2AE8-4E3F-B130-AFFBD1919A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1F61-355F-4CE1-82C8-5320F45CC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9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FDE-2AE8-4E3F-B130-AFFBD1919A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1F61-355F-4CE1-82C8-5320F45CC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FDE-2AE8-4E3F-B130-AFFBD1919A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1F61-355F-4CE1-82C8-5320F45CC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FDE-2AE8-4E3F-B130-AFFBD1919A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1F61-355F-4CE1-82C8-5320F45CC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4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FDE-2AE8-4E3F-B130-AFFBD1919A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1F61-355F-4CE1-82C8-5320F45CC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9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FDE-2AE8-4E3F-B130-AFFBD1919A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1F61-355F-4CE1-82C8-5320F45CC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FDE-2AE8-4E3F-B130-AFFBD1919A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1F61-355F-4CE1-82C8-5320F45CC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5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7BFDE-2AE8-4E3F-B130-AFFBD1919A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A1F61-355F-4CE1-82C8-5320F45CC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5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" y="764664"/>
            <a:ext cx="2976384" cy="223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ser\Desktop\Тарбие сагат\DSC0775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r="18455" b="9834"/>
          <a:stretch/>
        </p:blipFill>
        <p:spPr bwMode="auto">
          <a:xfrm>
            <a:off x="3203848" y="764664"/>
            <a:ext cx="2871355" cy="223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4" r="-1" b="31847"/>
          <a:stretch/>
        </p:blipFill>
        <p:spPr bwMode="auto">
          <a:xfrm>
            <a:off x="179512" y="3212976"/>
            <a:ext cx="2819686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77" y="752632"/>
            <a:ext cx="2628800" cy="2244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89330"/>
            <a:ext cx="2763090" cy="2255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Users\User\Desktop\Тарбие сагат\DSC077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89330"/>
            <a:ext cx="2719827" cy="2255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520" y="179889"/>
            <a:ext cx="944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«Ар-намысым, қасіретім, мақтанышым-Желтоқсан!»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98" y="5589240"/>
            <a:ext cx="8940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Мектебімізде  7 «А» </a:t>
            </a:r>
            <a:r>
              <a:rPr lang="kk-KZ" smtClean="0"/>
              <a:t>сыныбында 16 желтоқсан «Тәуелсіздіктің 22 жылдығына» арналған </a:t>
            </a:r>
          </a:p>
          <a:p>
            <a:r>
              <a:rPr lang="kk-KZ" dirty="0" smtClean="0"/>
              <a:t>ашық тәрбие сағаты өтті. Сынып жетекшісі Тлеубекова А.К.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508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2013-12-11T08:06:35Z</dcterms:created>
  <dcterms:modified xsi:type="dcterms:W3CDTF">2013-12-11T08:46:16Z</dcterms:modified>
</cp:coreProperties>
</file>