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sldIdLst>
    <p:sldId id="274" r:id="rId3"/>
    <p:sldId id="276" r:id="rId4"/>
    <p:sldId id="280" r:id="rId5"/>
    <p:sldId id="358" r:id="rId6"/>
    <p:sldId id="381" r:id="rId7"/>
    <p:sldId id="397" r:id="rId8"/>
    <p:sldId id="382" r:id="rId9"/>
    <p:sldId id="356" r:id="rId10"/>
    <p:sldId id="398" r:id="rId11"/>
    <p:sldId id="396" r:id="rId12"/>
    <p:sldId id="359" r:id="rId13"/>
    <p:sldId id="360" r:id="rId14"/>
    <p:sldId id="376" r:id="rId15"/>
    <p:sldId id="281" r:id="rId16"/>
    <p:sldId id="332" r:id="rId17"/>
    <p:sldId id="282" r:id="rId18"/>
    <p:sldId id="364" r:id="rId19"/>
    <p:sldId id="366" r:id="rId20"/>
    <p:sldId id="285" r:id="rId21"/>
    <p:sldId id="365" r:id="rId22"/>
    <p:sldId id="395" r:id="rId23"/>
    <p:sldId id="386" r:id="rId24"/>
    <p:sldId id="387" r:id="rId25"/>
    <p:sldId id="388" r:id="rId26"/>
    <p:sldId id="389" r:id="rId27"/>
    <p:sldId id="390" r:id="rId28"/>
    <p:sldId id="391" r:id="rId29"/>
    <p:sldId id="326" r:id="rId30"/>
    <p:sldId id="287" r:id="rId31"/>
    <p:sldId id="325" r:id="rId32"/>
    <p:sldId id="288" r:id="rId33"/>
    <p:sldId id="392" r:id="rId34"/>
    <p:sldId id="393" r:id="rId35"/>
    <p:sldId id="400" r:id="rId36"/>
    <p:sldId id="394" r:id="rId37"/>
    <p:sldId id="401" r:id="rId38"/>
    <p:sldId id="402" r:id="rId39"/>
    <p:sldId id="403" r:id="rId40"/>
    <p:sldId id="294" r:id="rId41"/>
    <p:sldId id="399" r:id="rId42"/>
  </p:sldIdLst>
  <p:sldSz cx="9144000" cy="6858000" type="screen4x3"/>
  <p:notesSz cx="6854825" cy="9631363"/>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0066"/>
    <a:srgbClr val="FF3399"/>
    <a:srgbClr val="FF33CC"/>
    <a:srgbClr val="000066"/>
    <a:srgbClr val="3333FF"/>
    <a:srgbClr val="0033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707" autoAdjust="0"/>
    <p:restoredTop sz="94660"/>
  </p:normalViewPr>
  <p:slideViewPr>
    <p:cSldViewPr>
      <p:cViewPr>
        <p:scale>
          <a:sx n="75" d="100"/>
          <a:sy n="75" d="100"/>
        </p:scale>
        <p:origin x="-486" y="8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09B6D266-A7B9-47E6-9C4D-F6087C05493A}" type="slidenum">
              <a:rPr lang="ru-RU"/>
              <a:pPr>
                <a:defRPr/>
              </a:pPr>
              <a:t>‹#›</a:t>
            </a:fld>
            <a:endParaRPr lang="ru-RU"/>
          </a:p>
        </p:txBody>
      </p:sp>
    </p:spTree>
    <p:extLst>
      <p:ext uri="{BB962C8B-B14F-4D97-AF65-F5344CB8AC3E}">
        <p14:creationId xmlns:p14="http://schemas.microsoft.com/office/powerpoint/2010/main" val="3460775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C729A73C-12C7-43CA-A0C2-B569073A87FA}" type="slidenum">
              <a:rPr lang="ru-RU"/>
              <a:pPr>
                <a:defRPr/>
              </a:pPr>
              <a:t>‹#›</a:t>
            </a:fld>
            <a:endParaRPr lang="ru-RU"/>
          </a:p>
        </p:txBody>
      </p:sp>
    </p:spTree>
    <p:extLst>
      <p:ext uri="{BB962C8B-B14F-4D97-AF65-F5344CB8AC3E}">
        <p14:creationId xmlns:p14="http://schemas.microsoft.com/office/powerpoint/2010/main" val="2450973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35EA0647-1DBE-4F66-8246-E834505DC172}" type="slidenum">
              <a:rPr lang="ru-RU"/>
              <a:pPr>
                <a:defRPr/>
              </a:pPr>
              <a:t>‹#›</a:t>
            </a:fld>
            <a:endParaRPr lang="ru-RU"/>
          </a:p>
        </p:txBody>
      </p:sp>
    </p:spTree>
    <p:extLst>
      <p:ext uri="{BB962C8B-B14F-4D97-AF65-F5344CB8AC3E}">
        <p14:creationId xmlns:p14="http://schemas.microsoft.com/office/powerpoint/2010/main" val="20580143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6"/>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4" y="3886203"/>
            <a:ext cx="6400800" cy="1752601"/>
          </a:xfrm>
        </p:spPr>
        <p:txBody>
          <a:bodyPr/>
          <a:lstStyle>
            <a:lvl1pPr marL="0" indent="0" algn="ctr">
              <a:buNone/>
              <a:defRPr/>
            </a:lvl1pPr>
            <a:lvl2pPr marL="459732" indent="0" algn="ctr">
              <a:buNone/>
              <a:defRPr/>
            </a:lvl2pPr>
            <a:lvl3pPr marL="919466" indent="0" algn="ctr">
              <a:buNone/>
              <a:defRPr/>
            </a:lvl3pPr>
            <a:lvl4pPr marL="1379197" indent="0" algn="ctr">
              <a:buNone/>
              <a:defRPr/>
            </a:lvl4pPr>
            <a:lvl5pPr marL="1838931" indent="0" algn="ctr">
              <a:buNone/>
              <a:defRPr/>
            </a:lvl5pPr>
            <a:lvl6pPr marL="2298663" indent="0" algn="ctr">
              <a:buNone/>
              <a:defRPr/>
            </a:lvl6pPr>
            <a:lvl7pPr marL="2758395" indent="0" algn="ctr">
              <a:buNone/>
              <a:defRPr/>
            </a:lvl7pPr>
            <a:lvl8pPr marL="3218128" indent="0" algn="ctr">
              <a:buNone/>
              <a:defRPr/>
            </a:lvl8pPr>
            <a:lvl9pPr marL="3677859" indent="0" algn="ctr">
              <a:buNone/>
              <a:defRPr/>
            </a:lvl9pPr>
          </a:lstStyle>
          <a:p>
            <a:r>
              <a:rPr lang="ru-RU" smtClean="0"/>
              <a:t>Образец подзаголовка</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5E25E160-666F-4541-AF52-FBCD908E1625}" type="slidenum">
              <a:rPr lang="ru-RU"/>
              <a:pPr>
                <a:defRPr/>
              </a:pPr>
              <a:t>‹#›</a:t>
            </a:fld>
            <a:endParaRPr lang="ru-RU"/>
          </a:p>
        </p:txBody>
      </p:sp>
    </p:spTree>
    <p:extLst>
      <p:ext uri="{BB962C8B-B14F-4D97-AF65-F5344CB8AC3E}">
        <p14:creationId xmlns:p14="http://schemas.microsoft.com/office/powerpoint/2010/main" val="13154265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1862242B-C4C2-40B6-A509-BEF49AA38D6E}" type="slidenum">
              <a:rPr lang="ru-RU"/>
              <a:pPr>
                <a:defRPr/>
              </a:pPr>
              <a:t>‹#›</a:t>
            </a:fld>
            <a:endParaRPr lang="ru-RU"/>
          </a:p>
        </p:txBody>
      </p:sp>
    </p:spTree>
    <p:extLst>
      <p:ext uri="{BB962C8B-B14F-4D97-AF65-F5344CB8AC3E}">
        <p14:creationId xmlns:p14="http://schemas.microsoft.com/office/powerpoint/2010/main" val="12239177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5"/>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5"/>
            <a:ext cx="7772400" cy="1500187"/>
          </a:xfrm>
        </p:spPr>
        <p:txBody>
          <a:bodyPr anchor="b"/>
          <a:lstStyle>
            <a:lvl1pPr marL="0" indent="0">
              <a:buNone/>
              <a:defRPr sz="2000"/>
            </a:lvl1pPr>
            <a:lvl2pPr marL="459732" indent="0">
              <a:buNone/>
              <a:defRPr sz="1800"/>
            </a:lvl2pPr>
            <a:lvl3pPr marL="919466" indent="0">
              <a:buNone/>
              <a:defRPr sz="1600"/>
            </a:lvl3pPr>
            <a:lvl4pPr marL="1379197" indent="0">
              <a:buNone/>
              <a:defRPr sz="1400"/>
            </a:lvl4pPr>
            <a:lvl5pPr marL="1838931" indent="0">
              <a:buNone/>
              <a:defRPr sz="1400"/>
            </a:lvl5pPr>
            <a:lvl6pPr marL="2298663" indent="0">
              <a:buNone/>
              <a:defRPr sz="1400"/>
            </a:lvl6pPr>
            <a:lvl7pPr marL="2758395" indent="0">
              <a:buNone/>
              <a:defRPr sz="1400"/>
            </a:lvl7pPr>
            <a:lvl8pPr marL="3218128" indent="0">
              <a:buNone/>
              <a:defRPr sz="1400"/>
            </a:lvl8pPr>
            <a:lvl9pPr marL="3677859"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DAE1B587-6BC6-4C4D-B0B5-DA14A2553C9A}" type="slidenum">
              <a:rPr lang="ru-RU"/>
              <a:pPr>
                <a:defRPr/>
              </a:pPr>
              <a:t>‹#›</a:t>
            </a:fld>
            <a:endParaRPr lang="ru-RU"/>
          </a:p>
        </p:txBody>
      </p:sp>
    </p:spTree>
    <p:extLst>
      <p:ext uri="{BB962C8B-B14F-4D97-AF65-F5344CB8AC3E}">
        <p14:creationId xmlns:p14="http://schemas.microsoft.com/office/powerpoint/2010/main" val="31706851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2"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237911D9-2131-4DD0-B127-0D90237C842D}" type="slidenum">
              <a:rPr lang="ru-RU"/>
              <a:pPr>
                <a:defRPr/>
              </a:pPr>
              <a:t>‹#›</a:t>
            </a:fld>
            <a:endParaRPr lang="ru-RU"/>
          </a:p>
        </p:txBody>
      </p:sp>
    </p:spTree>
    <p:extLst>
      <p:ext uri="{BB962C8B-B14F-4D97-AF65-F5344CB8AC3E}">
        <p14:creationId xmlns:p14="http://schemas.microsoft.com/office/powerpoint/2010/main" val="12148653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1" y="1535114"/>
            <a:ext cx="4040188" cy="639762"/>
          </a:xfrm>
        </p:spPr>
        <p:txBody>
          <a:bodyPr anchor="b"/>
          <a:lstStyle>
            <a:lvl1pPr marL="0" indent="0">
              <a:buNone/>
              <a:defRPr sz="2400" b="1"/>
            </a:lvl1pPr>
            <a:lvl2pPr marL="459732" indent="0">
              <a:buNone/>
              <a:defRPr sz="2000" b="1"/>
            </a:lvl2pPr>
            <a:lvl3pPr marL="919466" indent="0">
              <a:buNone/>
              <a:defRPr sz="1800" b="1"/>
            </a:lvl3pPr>
            <a:lvl4pPr marL="1379197" indent="0">
              <a:buNone/>
              <a:defRPr sz="1600" b="1"/>
            </a:lvl4pPr>
            <a:lvl5pPr marL="1838931" indent="0">
              <a:buNone/>
              <a:defRPr sz="1600" b="1"/>
            </a:lvl5pPr>
            <a:lvl6pPr marL="2298663" indent="0">
              <a:buNone/>
              <a:defRPr sz="1600" b="1"/>
            </a:lvl6pPr>
            <a:lvl7pPr marL="2758395" indent="0">
              <a:buNone/>
              <a:defRPr sz="1600" b="1"/>
            </a:lvl7pPr>
            <a:lvl8pPr marL="3218128" indent="0">
              <a:buNone/>
              <a:defRPr sz="1600" b="1"/>
            </a:lvl8pPr>
            <a:lvl9pPr marL="3677859"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1" y="2174879"/>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30" y="1535114"/>
            <a:ext cx="4041775" cy="639762"/>
          </a:xfrm>
        </p:spPr>
        <p:txBody>
          <a:bodyPr anchor="b"/>
          <a:lstStyle>
            <a:lvl1pPr marL="0" indent="0">
              <a:buNone/>
              <a:defRPr sz="2400" b="1"/>
            </a:lvl1pPr>
            <a:lvl2pPr marL="459732" indent="0">
              <a:buNone/>
              <a:defRPr sz="2000" b="1"/>
            </a:lvl2pPr>
            <a:lvl3pPr marL="919466" indent="0">
              <a:buNone/>
              <a:defRPr sz="1800" b="1"/>
            </a:lvl3pPr>
            <a:lvl4pPr marL="1379197" indent="0">
              <a:buNone/>
              <a:defRPr sz="1600" b="1"/>
            </a:lvl4pPr>
            <a:lvl5pPr marL="1838931" indent="0">
              <a:buNone/>
              <a:defRPr sz="1600" b="1"/>
            </a:lvl5pPr>
            <a:lvl6pPr marL="2298663" indent="0">
              <a:buNone/>
              <a:defRPr sz="1600" b="1"/>
            </a:lvl6pPr>
            <a:lvl7pPr marL="2758395" indent="0">
              <a:buNone/>
              <a:defRPr sz="1600" b="1"/>
            </a:lvl7pPr>
            <a:lvl8pPr marL="3218128" indent="0">
              <a:buNone/>
              <a:defRPr sz="1600" b="1"/>
            </a:lvl8pPr>
            <a:lvl9pPr marL="3677859"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30" y="2174879"/>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3A46AA6D-5D6A-4709-8977-5096EBCDDDD6}" type="slidenum">
              <a:rPr lang="ru-RU"/>
              <a:pPr>
                <a:defRPr/>
              </a:pPr>
              <a:t>‹#›</a:t>
            </a:fld>
            <a:endParaRPr lang="ru-RU"/>
          </a:p>
        </p:txBody>
      </p:sp>
    </p:spTree>
    <p:extLst>
      <p:ext uri="{BB962C8B-B14F-4D97-AF65-F5344CB8AC3E}">
        <p14:creationId xmlns:p14="http://schemas.microsoft.com/office/powerpoint/2010/main" val="1363831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EBCCA037-E284-4A66-959A-6FE48F3884AB}" type="slidenum">
              <a:rPr lang="ru-RU"/>
              <a:pPr>
                <a:defRPr/>
              </a:pPr>
              <a:t>‹#›</a:t>
            </a:fld>
            <a:endParaRPr lang="ru-RU"/>
          </a:p>
        </p:txBody>
      </p:sp>
    </p:spTree>
    <p:extLst>
      <p:ext uri="{BB962C8B-B14F-4D97-AF65-F5344CB8AC3E}">
        <p14:creationId xmlns:p14="http://schemas.microsoft.com/office/powerpoint/2010/main" val="40434436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86380083-B272-4856-BCB8-DE6A3EA2201A}" type="slidenum">
              <a:rPr lang="ru-RU"/>
              <a:pPr>
                <a:defRPr/>
              </a:pPr>
              <a:t>‹#›</a:t>
            </a:fld>
            <a:endParaRPr lang="ru-RU"/>
          </a:p>
        </p:txBody>
      </p:sp>
    </p:spTree>
    <p:extLst>
      <p:ext uri="{BB962C8B-B14F-4D97-AF65-F5344CB8AC3E}">
        <p14:creationId xmlns:p14="http://schemas.microsoft.com/office/powerpoint/2010/main" val="26988899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4" y="273051"/>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1"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4" y="1435104"/>
            <a:ext cx="3008313" cy="4691063"/>
          </a:xfrm>
        </p:spPr>
        <p:txBody>
          <a:bodyPr/>
          <a:lstStyle>
            <a:lvl1pPr marL="0" indent="0">
              <a:buNone/>
              <a:defRPr sz="1400"/>
            </a:lvl1pPr>
            <a:lvl2pPr marL="459732" indent="0">
              <a:buNone/>
              <a:defRPr sz="1200"/>
            </a:lvl2pPr>
            <a:lvl3pPr marL="919466" indent="0">
              <a:buNone/>
              <a:defRPr sz="1000"/>
            </a:lvl3pPr>
            <a:lvl4pPr marL="1379197" indent="0">
              <a:buNone/>
              <a:defRPr sz="900"/>
            </a:lvl4pPr>
            <a:lvl5pPr marL="1838931" indent="0">
              <a:buNone/>
              <a:defRPr sz="900"/>
            </a:lvl5pPr>
            <a:lvl6pPr marL="2298663" indent="0">
              <a:buNone/>
              <a:defRPr sz="900"/>
            </a:lvl6pPr>
            <a:lvl7pPr marL="2758395" indent="0">
              <a:buNone/>
              <a:defRPr sz="900"/>
            </a:lvl7pPr>
            <a:lvl8pPr marL="3218128" indent="0">
              <a:buNone/>
              <a:defRPr sz="900"/>
            </a:lvl8pPr>
            <a:lvl9pPr marL="3677859"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6EFA1386-C594-4150-863E-D6794028D356}" type="slidenum">
              <a:rPr lang="ru-RU"/>
              <a:pPr>
                <a:defRPr/>
              </a:pPr>
              <a:t>‹#›</a:t>
            </a:fld>
            <a:endParaRPr lang="ru-RU"/>
          </a:p>
        </p:txBody>
      </p:sp>
    </p:spTree>
    <p:extLst>
      <p:ext uri="{BB962C8B-B14F-4D97-AF65-F5344CB8AC3E}">
        <p14:creationId xmlns:p14="http://schemas.microsoft.com/office/powerpoint/2010/main" val="1974360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D231F883-5FC4-4CD7-B094-D93DD8ABC275}" type="slidenum">
              <a:rPr lang="ru-RU"/>
              <a:pPr>
                <a:defRPr/>
              </a:pPr>
              <a:t>‹#›</a:t>
            </a:fld>
            <a:endParaRPr lang="ru-RU"/>
          </a:p>
        </p:txBody>
      </p:sp>
    </p:spTree>
    <p:extLst>
      <p:ext uri="{BB962C8B-B14F-4D97-AF65-F5344CB8AC3E}">
        <p14:creationId xmlns:p14="http://schemas.microsoft.com/office/powerpoint/2010/main" val="33389124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91" y="4800601"/>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91" y="612776"/>
            <a:ext cx="5486400" cy="4114800"/>
          </a:xfrm>
        </p:spPr>
        <p:txBody>
          <a:bodyPr/>
          <a:lstStyle>
            <a:lvl1pPr marL="0" indent="0">
              <a:buNone/>
              <a:defRPr sz="3200"/>
            </a:lvl1pPr>
            <a:lvl2pPr marL="459732" indent="0">
              <a:buNone/>
              <a:defRPr sz="2800"/>
            </a:lvl2pPr>
            <a:lvl3pPr marL="919466" indent="0">
              <a:buNone/>
              <a:defRPr sz="2400"/>
            </a:lvl3pPr>
            <a:lvl4pPr marL="1379197" indent="0">
              <a:buNone/>
              <a:defRPr sz="2000"/>
            </a:lvl4pPr>
            <a:lvl5pPr marL="1838931" indent="0">
              <a:buNone/>
              <a:defRPr sz="2000"/>
            </a:lvl5pPr>
            <a:lvl6pPr marL="2298663" indent="0">
              <a:buNone/>
              <a:defRPr sz="2000"/>
            </a:lvl6pPr>
            <a:lvl7pPr marL="2758395" indent="0">
              <a:buNone/>
              <a:defRPr sz="2000"/>
            </a:lvl7pPr>
            <a:lvl8pPr marL="3218128" indent="0">
              <a:buNone/>
              <a:defRPr sz="2000"/>
            </a:lvl8pPr>
            <a:lvl9pPr marL="3677859" indent="0">
              <a:buNone/>
              <a:defRPr sz="2000"/>
            </a:lvl9pPr>
          </a:lstStyle>
          <a:p>
            <a:pPr lvl="0"/>
            <a:endParaRPr lang="ru-RU" noProof="0" smtClean="0"/>
          </a:p>
        </p:txBody>
      </p:sp>
      <p:sp>
        <p:nvSpPr>
          <p:cNvPr id="4" name="Текст 3"/>
          <p:cNvSpPr>
            <a:spLocks noGrp="1"/>
          </p:cNvSpPr>
          <p:nvPr>
            <p:ph type="body" sz="half" idx="2"/>
          </p:nvPr>
        </p:nvSpPr>
        <p:spPr>
          <a:xfrm>
            <a:off x="1792291" y="5367339"/>
            <a:ext cx="5486400" cy="804862"/>
          </a:xfrm>
        </p:spPr>
        <p:txBody>
          <a:bodyPr/>
          <a:lstStyle>
            <a:lvl1pPr marL="0" indent="0">
              <a:buNone/>
              <a:defRPr sz="1400"/>
            </a:lvl1pPr>
            <a:lvl2pPr marL="459732" indent="0">
              <a:buNone/>
              <a:defRPr sz="1200"/>
            </a:lvl2pPr>
            <a:lvl3pPr marL="919466" indent="0">
              <a:buNone/>
              <a:defRPr sz="1000"/>
            </a:lvl3pPr>
            <a:lvl4pPr marL="1379197" indent="0">
              <a:buNone/>
              <a:defRPr sz="900"/>
            </a:lvl4pPr>
            <a:lvl5pPr marL="1838931" indent="0">
              <a:buNone/>
              <a:defRPr sz="900"/>
            </a:lvl5pPr>
            <a:lvl6pPr marL="2298663" indent="0">
              <a:buNone/>
              <a:defRPr sz="900"/>
            </a:lvl6pPr>
            <a:lvl7pPr marL="2758395" indent="0">
              <a:buNone/>
              <a:defRPr sz="900"/>
            </a:lvl7pPr>
            <a:lvl8pPr marL="3218128" indent="0">
              <a:buNone/>
              <a:defRPr sz="900"/>
            </a:lvl8pPr>
            <a:lvl9pPr marL="3677859"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BD71B454-DCCC-4C5A-AA50-5559928512D5}" type="slidenum">
              <a:rPr lang="ru-RU"/>
              <a:pPr>
                <a:defRPr/>
              </a:pPr>
              <a:t>‹#›</a:t>
            </a:fld>
            <a:endParaRPr lang="ru-RU"/>
          </a:p>
        </p:txBody>
      </p:sp>
    </p:spTree>
    <p:extLst>
      <p:ext uri="{BB962C8B-B14F-4D97-AF65-F5344CB8AC3E}">
        <p14:creationId xmlns:p14="http://schemas.microsoft.com/office/powerpoint/2010/main" val="31640645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9BB38451-0C60-460A-A215-5E41DC8C6B2A}" type="slidenum">
              <a:rPr lang="ru-RU"/>
              <a:pPr>
                <a:defRPr/>
              </a:pPr>
              <a:t>‹#›</a:t>
            </a:fld>
            <a:endParaRPr lang="ru-RU"/>
          </a:p>
        </p:txBody>
      </p:sp>
    </p:spTree>
    <p:extLst>
      <p:ext uri="{BB962C8B-B14F-4D97-AF65-F5344CB8AC3E}">
        <p14:creationId xmlns:p14="http://schemas.microsoft.com/office/powerpoint/2010/main" val="37711584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1" y="274641"/>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2" y="274641"/>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5811D173-E9E5-4716-9D88-762707A35AE2}" type="slidenum">
              <a:rPr lang="ru-RU"/>
              <a:pPr>
                <a:defRPr/>
              </a:pPr>
              <a:t>‹#›</a:t>
            </a:fld>
            <a:endParaRPr lang="ru-RU"/>
          </a:p>
        </p:txBody>
      </p:sp>
    </p:spTree>
    <p:extLst>
      <p:ext uri="{BB962C8B-B14F-4D97-AF65-F5344CB8AC3E}">
        <p14:creationId xmlns:p14="http://schemas.microsoft.com/office/powerpoint/2010/main" val="6137798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600204"/>
            <a:ext cx="8229600" cy="4525963"/>
          </a:xfrm>
        </p:spPr>
        <p:txBody>
          <a:bodyPr/>
          <a:lstStyle/>
          <a:p>
            <a:pPr lvl="0"/>
            <a:endParaRPr lang="ru-RU"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6BE61CBC-52C7-4DBB-8163-0AEFDB753411}" type="slidenum">
              <a:rPr lang="ru-RU"/>
              <a:pPr>
                <a:defRPr/>
              </a:pPr>
              <a:t>‹#›</a:t>
            </a:fld>
            <a:endParaRPr lang="ru-RU"/>
          </a:p>
        </p:txBody>
      </p:sp>
    </p:spTree>
    <p:extLst>
      <p:ext uri="{BB962C8B-B14F-4D97-AF65-F5344CB8AC3E}">
        <p14:creationId xmlns:p14="http://schemas.microsoft.com/office/powerpoint/2010/main" val="138169707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Объект">
    <p:spTree>
      <p:nvGrpSpPr>
        <p:cNvPr id="1" name=""/>
        <p:cNvGrpSpPr/>
        <p:nvPr/>
      </p:nvGrpSpPr>
      <p:grpSpPr>
        <a:xfrm>
          <a:off x="0" y="0"/>
          <a:ext cx="0" cy="0"/>
          <a:chOff x="0" y="0"/>
          <a:chExt cx="0" cy="0"/>
        </a:xfrm>
      </p:grpSpPr>
      <p:sp>
        <p:nvSpPr>
          <p:cNvPr id="2" name="Содержимое 1"/>
          <p:cNvSpPr>
            <a:spLocks noGrp="1"/>
          </p:cNvSpPr>
          <p:nvPr>
            <p:ph/>
          </p:nvPr>
        </p:nvSpPr>
        <p:spPr>
          <a:xfrm>
            <a:off x="457200" y="274641"/>
            <a:ext cx="8229600" cy="58515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DA26ADB0-DDC8-489F-AF2A-39F58DD6D50C}" type="slidenum">
              <a:rPr lang="ru-RU"/>
              <a:pPr>
                <a:defRPr/>
              </a:pPr>
              <a:t>‹#›</a:t>
            </a:fld>
            <a:endParaRPr lang="ru-RU"/>
          </a:p>
        </p:txBody>
      </p:sp>
    </p:spTree>
    <p:extLst>
      <p:ext uri="{BB962C8B-B14F-4D97-AF65-F5344CB8AC3E}">
        <p14:creationId xmlns:p14="http://schemas.microsoft.com/office/powerpoint/2010/main" val="1191943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B259F70D-B42C-4C67-A0A4-EBE8C04156E5}" type="slidenum">
              <a:rPr lang="ru-RU"/>
              <a:pPr>
                <a:defRPr/>
              </a:pPr>
              <a:t>‹#›</a:t>
            </a:fld>
            <a:endParaRPr lang="ru-RU"/>
          </a:p>
        </p:txBody>
      </p:sp>
    </p:spTree>
    <p:extLst>
      <p:ext uri="{BB962C8B-B14F-4D97-AF65-F5344CB8AC3E}">
        <p14:creationId xmlns:p14="http://schemas.microsoft.com/office/powerpoint/2010/main" val="974963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74491634-0F4E-4446-B7D2-F984DAA319BE}" type="slidenum">
              <a:rPr lang="ru-RU"/>
              <a:pPr>
                <a:defRPr/>
              </a:pPr>
              <a:t>‹#›</a:t>
            </a:fld>
            <a:endParaRPr lang="ru-RU"/>
          </a:p>
        </p:txBody>
      </p:sp>
    </p:spTree>
    <p:extLst>
      <p:ext uri="{BB962C8B-B14F-4D97-AF65-F5344CB8AC3E}">
        <p14:creationId xmlns:p14="http://schemas.microsoft.com/office/powerpoint/2010/main" val="2109707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139FF324-9D15-4FD4-BAC9-9AC88D97772C}" type="slidenum">
              <a:rPr lang="ru-RU"/>
              <a:pPr>
                <a:defRPr/>
              </a:pPr>
              <a:t>‹#›</a:t>
            </a:fld>
            <a:endParaRPr lang="ru-RU"/>
          </a:p>
        </p:txBody>
      </p:sp>
    </p:spTree>
    <p:extLst>
      <p:ext uri="{BB962C8B-B14F-4D97-AF65-F5344CB8AC3E}">
        <p14:creationId xmlns:p14="http://schemas.microsoft.com/office/powerpoint/2010/main" val="2508775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81DC9BE8-38A9-4022-AAE3-51BB36D82C48}" type="slidenum">
              <a:rPr lang="ru-RU"/>
              <a:pPr>
                <a:defRPr/>
              </a:pPr>
              <a:t>‹#›</a:t>
            </a:fld>
            <a:endParaRPr lang="ru-RU"/>
          </a:p>
        </p:txBody>
      </p:sp>
    </p:spTree>
    <p:extLst>
      <p:ext uri="{BB962C8B-B14F-4D97-AF65-F5344CB8AC3E}">
        <p14:creationId xmlns:p14="http://schemas.microsoft.com/office/powerpoint/2010/main" val="620457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9B6D6C57-AADE-4DB2-A005-83F33346D3C5}" type="slidenum">
              <a:rPr lang="ru-RU"/>
              <a:pPr>
                <a:defRPr/>
              </a:pPr>
              <a:t>‹#›</a:t>
            </a:fld>
            <a:endParaRPr lang="ru-RU"/>
          </a:p>
        </p:txBody>
      </p:sp>
    </p:spTree>
    <p:extLst>
      <p:ext uri="{BB962C8B-B14F-4D97-AF65-F5344CB8AC3E}">
        <p14:creationId xmlns:p14="http://schemas.microsoft.com/office/powerpoint/2010/main" val="2494546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986906FF-AF3D-42A2-91E3-558355984DED}" type="slidenum">
              <a:rPr lang="ru-RU"/>
              <a:pPr>
                <a:defRPr/>
              </a:pPr>
              <a:t>‹#›</a:t>
            </a:fld>
            <a:endParaRPr lang="ru-RU"/>
          </a:p>
        </p:txBody>
      </p:sp>
    </p:spTree>
    <p:extLst>
      <p:ext uri="{BB962C8B-B14F-4D97-AF65-F5344CB8AC3E}">
        <p14:creationId xmlns:p14="http://schemas.microsoft.com/office/powerpoint/2010/main" val="3468828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6B603851-1935-4441-956F-75E24DFE5985}" type="slidenum">
              <a:rPr lang="ru-RU"/>
              <a:pPr>
                <a:defRPr/>
              </a:pPr>
              <a:t>‹#›</a:t>
            </a:fld>
            <a:endParaRPr lang="ru-RU"/>
          </a:p>
        </p:txBody>
      </p:sp>
    </p:spTree>
    <p:extLst>
      <p:ext uri="{BB962C8B-B14F-4D97-AF65-F5344CB8AC3E}">
        <p14:creationId xmlns:p14="http://schemas.microsoft.com/office/powerpoint/2010/main" val="1937241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CCFF"/>
            </a:gs>
            <a:gs pos="50000">
              <a:schemeClr val="bg1"/>
            </a:gs>
            <a:gs pos="100000">
              <a:srgbClr val="00CC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994B4DBC-0D90-4E8F-8E02-E44AE5D1BD5C}"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folHlink"/>
            </a:gs>
            <a:gs pos="50000">
              <a:srgbClr val="FFFF99"/>
            </a:gs>
            <a:gs pos="100000">
              <a:schemeClr val="folHlink"/>
            </a:gs>
          </a:gsLst>
          <a:lin ang="2700000" scaled="1"/>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946" tIns="45974" rIns="91946" bIns="45974" numCol="1" anchor="ctr" anchorCtr="0" compatLnSpc="1">
            <a:prstTxWarp prst="textNoShape">
              <a:avLst/>
            </a:prstTxWarp>
          </a:bodyPr>
          <a:lstStyle/>
          <a:p>
            <a:pPr lvl="0"/>
            <a:r>
              <a:rPr lang="ru-RU" altLang="ru-RU" smtClean="0"/>
              <a:t>Образец заголовка</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946" tIns="45974" rIns="91946" bIns="45974"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946" tIns="45974" rIns="91946" bIns="45974" numCol="1" anchor="t" anchorCtr="0" compatLnSpc="1">
            <a:prstTxWarp prst="textNoShape">
              <a:avLst/>
            </a:prstTxWarp>
          </a:bodyPr>
          <a:lstStyle>
            <a:lvl1pPr>
              <a:defRPr sz="1400">
                <a:solidFill>
                  <a:srgbClr val="000000"/>
                </a:solidFill>
                <a:latin typeface="+mn-lt"/>
              </a:defRPr>
            </a:lvl1pPr>
          </a:lstStyle>
          <a:p>
            <a:pPr>
              <a:defRPr/>
            </a:pPr>
            <a:endParaRPr 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946" tIns="45974" rIns="91946" bIns="45974" numCol="1" anchor="t" anchorCtr="0" compatLnSpc="1">
            <a:prstTxWarp prst="textNoShape">
              <a:avLst/>
            </a:prstTxWarp>
          </a:bodyPr>
          <a:lstStyle>
            <a:lvl1pPr algn="ctr">
              <a:defRPr sz="1400">
                <a:solidFill>
                  <a:srgbClr val="000000"/>
                </a:solidFill>
                <a:latin typeface="+mn-lt"/>
              </a:defRPr>
            </a:lvl1pPr>
          </a:lstStyle>
          <a:p>
            <a:pPr>
              <a:defRPr/>
            </a:pPr>
            <a:endParaRPr 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946" tIns="45974" rIns="91946" bIns="45974" numCol="1" anchor="t" anchorCtr="0" compatLnSpc="1">
            <a:prstTxWarp prst="textNoShape">
              <a:avLst/>
            </a:prstTxWarp>
          </a:bodyPr>
          <a:lstStyle>
            <a:lvl1pPr algn="r">
              <a:defRPr sz="1400">
                <a:solidFill>
                  <a:srgbClr val="000000"/>
                </a:solidFill>
                <a:latin typeface="+mn-lt"/>
              </a:defRPr>
            </a:lvl1pPr>
          </a:lstStyle>
          <a:p>
            <a:pPr>
              <a:defRPr/>
            </a:pPr>
            <a:fld id="{F66379C3-6139-4CB2-9F83-E80FF83895D9}"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696"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9732" algn="ctr" rtl="0" fontAlgn="base">
        <a:spcBef>
          <a:spcPct val="0"/>
        </a:spcBef>
        <a:spcAft>
          <a:spcPct val="0"/>
        </a:spcAft>
        <a:defRPr sz="4400">
          <a:solidFill>
            <a:schemeClr val="tx2"/>
          </a:solidFill>
          <a:latin typeface="Arial" pitchFamily="34" charset="0"/>
        </a:defRPr>
      </a:lvl6pPr>
      <a:lvl7pPr marL="919466" algn="ctr" rtl="0" fontAlgn="base">
        <a:spcBef>
          <a:spcPct val="0"/>
        </a:spcBef>
        <a:spcAft>
          <a:spcPct val="0"/>
        </a:spcAft>
        <a:defRPr sz="4400">
          <a:solidFill>
            <a:schemeClr val="tx2"/>
          </a:solidFill>
          <a:latin typeface="Arial" pitchFamily="34" charset="0"/>
        </a:defRPr>
      </a:lvl7pPr>
      <a:lvl8pPr marL="1379197" algn="ctr" rtl="0" fontAlgn="base">
        <a:spcBef>
          <a:spcPct val="0"/>
        </a:spcBef>
        <a:spcAft>
          <a:spcPct val="0"/>
        </a:spcAft>
        <a:defRPr sz="4400">
          <a:solidFill>
            <a:schemeClr val="tx2"/>
          </a:solidFill>
          <a:latin typeface="Arial" pitchFamily="34" charset="0"/>
        </a:defRPr>
      </a:lvl8pPr>
      <a:lvl9pPr marL="1838931"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6125" indent="-285750" algn="l" rtl="0" eaLnBrk="0" fontAlgn="base" hangingPunct="0">
        <a:spcBef>
          <a:spcPct val="20000"/>
        </a:spcBef>
        <a:spcAft>
          <a:spcPct val="0"/>
        </a:spcAft>
        <a:buChar char="–"/>
        <a:defRPr sz="2800">
          <a:solidFill>
            <a:schemeClr val="tx1"/>
          </a:solidFill>
          <a:latin typeface="+mn-lt"/>
        </a:defRPr>
      </a:lvl2pPr>
      <a:lvl3pPr marL="1147763" indent="-227013" algn="l" rtl="0" eaLnBrk="0" fontAlgn="base" hangingPunct="0">
        <a:spcBef>
          <a:spcPct val="20000"/>
        </a:spcBef>
        <a:spcAft>
          <a:spcPct val="0"/>
        </a:spcAft>
        <a:buChar char="•"/>
        <a:defRPr sz="2400">
          <a:solidFill>
            <a:schemeClr val="tx1"/>
          </a:solidFill>
          <a:latin typeface="+mn-lt"/>
        </a:defRPr>
      </a:lvl3pPr>
      <a:lvl4pPr marL="1606550" indent="-227013" algn="l" rtl="0" eaLnBrk="0" fontAlgn="base" hangingPunct="0">
        <a:spcBef>
          <a:spcPct val="20000"/>
        </a:spcBef>
        <a:spcAft>
          <a:spcPct val="0"/>
        </a:spcAft>
        <a:buChar char="–"/>
        <a:defRPr sz="2000">
          <a:solidFill>
            <a:schemeClr val="tx1"/>
          </a:solidFill>
          <a:latin typeface="+mn-lt"/>
        </a:defRPr>
      </a:lvl4pPr>
      <a:lvl5pPr marL="2066925" indent="-227013" algn="l" rtl="0" eaLnBrk="0" fontAlgn="base" hangingPunct="0">
        <a:spcBef>
          <a:spcPct val="20000"/>
        </a:spcBef>
        <a:spcAft>
          <a:spcPct val="0"/>
        </a:spcAft>
        <a:buChar char="»"/>
        <a:defRPr sz="2000">
          <a:solidFill>
            <a:schemeClr val="tx1"/>
          </a:solidFill>
          <a:latin typeface="+mn-lt"/>
        </a:defRPr>
      </a:lvl5pPr>
      <a:lvl6pPr marL="2528529" indent="-229866" algn="l" rtl="0" fontAlgn="base">
        <a:spcBef>
          <a:spcPct val="20000"/>
        </a:spcBef>
        <a:spcAft>
          <a:spcPct val="0"/>
        </a:spcAft>
        <a:buChar char="»"/>
        <a:defRPr sz="2000">
          <a:solidFill>
            <a:schemeClr val="tx1"/>
          </a:solidFill>
          <a:latin typeface="+mn-lt"/>
        </a:defRPr>
      </a:lvl6pPr>
      <a:lvl7pPr marL="2988261" indent="-229866" algn="l" rtl="0" fontAlgn="base">
        <a:spcBef>
          <a:spcPct val="20000"/>
        </a:spcBef>
        <a:spcAft>
          <a:spcPct val="0"/>
        </a:spcAft>
        <a:buChar char="»"/>
        <a:defRPr sz="2000">
          <a:solidFill>
            <a:schemeClr val="tx1"/>
          </a:solidFill>
          <a:latin typeface="+mn-lt"/>
        </a:defRPr>
      </a:lvl7pPr>
      <a:lvl8pPr marL="3447994" indent="-229866" algn="l" rtl="0" fontAlgn="base">
        <a:spcBef>
          <a:spcPct val="20000"/>
        </a:spcBef>
        <a:spcAft>
          <a:spcPct val="0"/>
        </a:spcAft>
        <a:buChar char="»"/>
        <a:defRPr sz="2000">
          <a:solidFill>
            <a:schemeClr val="tx1"/>
          </a:solidFill>
          <a:latin typeface="+mn-lt"/>
        </a:defRPr>
      </a:lvl8pPr>
      <a:lvl9pPr marL="3907727" indent="-229866" algn="l" rtl="0" fontAlgn="base">
        <a:spcBef>
          <a:spcPct val="20000"/>
        </a:spcBef>
        <a:spcAft>
          <a:spcPct val="0"/>
        </a:spcAft>
        <a:buChar char="»"/>
        <a:defRPr sz="2000">
          <a:solidFill>
            <a:schemeClr val="tx1"/>
          </a:solidFill>
          <a:latin typeface="+mn-lt"/>
        </a:defRPr>
      </a:lvl9pPr>
    </p:bodyStyle>
    <p:otherStyle>
      <a:defPPr>
        <a:defRPr lang="ru-RU"/>
      </a:defPPr>
      <a:lvl1pPr marL="0" algn="l" defTabSz="919466" rtl="0" eaLnBrk="1" latinLnBrk="0" hangingPunct="1">
        <a:defRPr sz="1800" kern="1200">
          <a:solidFill>
            <a:schemeClr val="tx1"/>
          </a:solidFill>
          <a:latin typeface="+mn-lt"/>
          <a:ea typeface="+mn-ea"/>
          <a:cs typeface="+mn-cs"/>
        </a:defRPr>
      </a:lvl1pPr>
      <a:lvl2pPr marL="459732" algn="l" defTabSz="919466" rtl="0" eaLnBrk="1" latinLnBrk="0" hangingPunct="1">
        <a:defRPr sz="1800" kern="1200">
          <a:solidFill>
            <a:schemeClr val="tx1"/>
          </a:solidFill>
          <a:latin typeface="+mn-lt"/>
          <a:ea typeface="+mn-ea"/>
          <a:cs typeface="+mn-cs"/>
        </a:defRPr>
      </a:lvl2pPr>
      <a:lvl3pPr marL="919466" algn="l" defTabSz="919466" rtl="0" eaLnBrk="1" latinLnBrk="0" hangingPunct="1">
        <a:defRPr sz="1800" kern="1200">
          <a:solidFill>
            <a:schemeClr val="tx1"/>
          </a:solidFill>
          <a:latin typeface="+mn-lt"/>
          <a:ea typeface="+mn-ea"/>
          <a:cs typeface="+mn-cs"/>
        </a:defRPr>
      </a:lvl3pPr>
      <a:lvl4pPr marL="1379197" algn="l" defTabSz="919466" rtl="0" eaLnBrk="1" latinLnBrk="0" hangingPunct="1">
        <a:defRPr sz="1800" kern="1200">
          <a:solidFill>
            <a:schemeClr val="tx1"/>
          </a:solidFill>
          <a:latin typeface="+mn-lt"/>
          <a:ea typeface="+mn-ea"/>
          <a:cs typeface="+mn-cs"/>
        </a:defRPr>
      </a:lvl4pPr>
      <a:lvl5pPr marL="1838931" algn="l" defTabSz="919466" rtl="0" eaLnBrk="1" latinLnBrk="0" hangingPunct="1">
        <a:defRPr sz="1800" kern="1200">
          <a:solidFill>
            <a:schemeClr val="tx1"/>
          </a:solidFill>
          <a:latin typeface="+mn-lt"/>
          <a:ea typeface="+mn-ea"/>
          <a:cs typeface="+mn-cs"/>
        </a:defRPr>
      </a:lvl5pPr>
      <a:lvl6pPr marL="2298663" algn="l" defTabSz="919466" rtl="0" eaLnBrk="1" latinLnBrk="0" hangingPunct="1">
        <a:defRPr sz="1800" kern="1200">
          <a:solidFill>
            <a:schemeClr val="tx1"/>
          </a:solidFill>
          <a:latin typeface="+mn-lt"/>
          <a:ea typeface="+mn-ea"/>
          <a:cs typeface="+mn-cs"/>
        </a:defRPr>
      </a:lvl6pPr>
      <a:lvl7pPr marL="2758395" algn="l" defTabSz="919466" rtl="0" eaLnBrk="1" latinLnBrk="0" hangingPunct="1">
        <a:defRPr sz="1800" kern="1200">
          <a:solidFill>
            <a:schemeClr val="tx1"/>
          </a:solidFill>
          <a:latin typeface="+mn-lt"/>
          <a:ea typeface="+mn-ea"/>
          <a:cs typeface="+mn-cs"/>
        </a:defRPr>
      </a:lvl7pPr>
      <a:lvl8pPr marL="3218128" algn="l" defTabSz="919466" rtl="0" eaLnBrk="1" latinLnBrk="0" hangingPunct="1">
        <a:defRPr sz="1800" kern="1200">
          <a:solidFill>
            <a:schemeClr val="tx1"/>
          </a:solidFill>
          <a:latin typeface="+mn-lt"/>
          <a:ea typeface="+mn-ea"/>
          <a:cs typeface="+mn-cs"/>
        </a:defRPr>
      </a:lvl8pPr>
      <a:lvl9pPr marL="3677859" algn="l" defTabSz="91946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gif"/><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gif"/><Relationship Id="rId1" Type="http://schemas.openxmlformats.org/officeDocument/2006/relationships/slideLayout" Target="../slideLayouts/slideLayout2.xml"/><Relationship Id="rId4" Type="http://schemas.openxmlformats.org/officeDocument/2006/relationships/image" Target="../media/image7.wmf"/></Relationships>
</file>

<file path=ppt/slides/_rels/slide20.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26.gif"/><Relationship Id="rId1" Type="http://schemas.openxmlformats.org/officeDocument/2006/relationships/slideLayout" Target="../slideLayouts/slideLayout23.xml"/><Relationship Id="rId5" Type="http://schemas.openxmlformats.org/officeDocument/2006/relationships/image" Target="../media/image28.png"/><Relationship Id="rId4" Type="http://schemas.openxmlformats.org/officeDocument/2006/relationships/image" Target="../media/image27.gif"/></Relationships>
</file>

<file path=ppt/slides/_rels/slide5.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wmf"/><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7.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9.wmf"/><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8.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0.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Копия (8) рамиздер"/>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6831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3" descr="Копия (8) рамиздер"/>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75688" y="0"/>
            <a:ext cx="468312"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7" name="WordArt 5" descr="Фиолетовый узор"/>
          <p:cNvSpPr>
            <a:spLocks noChangeArrowheads="1" noChangeShapeType="1" noTextEdit="1"/>
          </p:cNvSpPr>
          <p:nvPr/>
        </p:nvSpPr>
        <p:spPr bwMode="auto">
          <a:xfrm>
            <a:off x="1619250" y="744538"/>
            <a:ext cx="5976938" cy="668337"/>
          </a:xfrm>
          <a:prstGeom prst="rect">
            <a:avLst/>
          </a:prstGeom>
        </p:spPr>
        <p:txBody>
          <a:bodyPr spcFirstLastPara="1" wrap="none" fromWordArt="1">
            <a:prstTxWarp prst="textArchUp">
              <a:avLst>
                <a:gd name="adj" fmla="val 10800000"/>
              </a:avLst>
            </a:prstTxWarp>
          </a:bodyPr>
          <a:lstStyle/>
          <a:p>
            <a:pPr algn="ctr"/>
            <a:endParaRPr lang="ru-RU" sz="3600" b="1" i="1" kern="10" dirty="0">
              <a:ln w="9525">
                <a:solidFill>
                  <a:srgbClr val="FF0066"/>
                </a:solidFill>
                <a:round/>
                <a:headEnd/>
                <a:tailEnd/>
              </a:ln>
              <a:blipFill dpi="0" rotWithShape="1">
                <a:blip r:embed="rId3"/>
                <a:srcRect/>
                <a:tile tx="0" ty="0" sx="100000" sy="100000" flip="none" algn="tl"/>
              </a:blipFill>
              <a:latin typeface="Arial"/>
              <a:cs typeface="Arial"/>
            </a:endParaRPr>
          </a:p>
        </p:txBody>
      </p:sp>
      <p:pic>
        <p:nvPicPr>
          <p:cNvPr id="23558" name="Picture 6" descr="Бакыт кусы"/>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91363" y="2276475"/>
            <a:ext cx="1584325" cy="172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9" name="Picture 7" descr="Бакыт кусы"/>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8313" y="2278063"/>
            <a:ext cx="1584325" cy="1655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0" name="Text Box 9"/>
          <p:cNvSpPr txBox="1">
            <a:spLocks noChangeArrowheads="1"/>
          </p:cNvSpPr>
          <p:nvPr/>
        </p:nvSpPr>
        <p:spPr bwMode="auto">
          <a:xfrm>
            <a:off x="1166813" y="6972300"/>
            <a:ext cx="18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ru-RU" altLang="ru-RU">
              <a:latin typeface="Verdana" pitchFamily="34" charset="0"/>
              <a:cs typeface="Arial" charset="0"/>
            </a:endParaRPr>
          </a:p>
        </p:txBody>
      </p:sp>
      <p:pic>
        <p:nvPicPr>
          <p:cNvPr id="23564" name="Picture 12" descr="GUVERC~1"/>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6659563" y="0"/>
            <a:ext cx="2484437" cy="1700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565" name="Picture 13" descr="GUVERC~1"/>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flipH="1">
            <a:off x="0" y="0"/>
            <a:ext cx="2627313" cy="1595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568" name="WordArt 16"/>
          <p:cNvSpPr>
            <a:spLocks noChangeArrowheads="1" noChangeShapeType="1" noTextEdit="1"/>
          </p:cNvSpPr>
          <p:nvPr/>
        </p:nvSpPr>
        <p:spPr bwMode="auto">
          <a:xfrm>
            <a:off x="539750" y="5302250"/>
            <a:ext cx="8135938" cy="1511300"/>
          </a:xfrm>
          <a:prstGeom prst="rect">
            <a:avLst/>
          </a:prstGeom>
        </p:spPr>
        <p:txBody>
          <a:bodyPr wrap="none" fromWordArt="1">
            <a:prstTxWarp prst="textSlantUp">
              <a:avLst>
                <a:gd name="adj" fmla="val 0"/>
              </a:avLst>
            </a:prstTxWarp>
          </a:bodyPr>
          <a:lstStyle/>
          <a:p>
            <a:pPr algn="ctr"/>
            <a:r>
              <a:rPr lang="ru-RU" sz="2000" b="1" kern="10">
                <a:ln w="9525">
                  <a:solidFill>
                    <a:schemeClr val="accent2"/>
                  </a:solidFill>
                  <a:round/>
                  <a:headEnd/>
                  <a:tailEnd/>
                </a:ln>
                <a:solidFill>
                  <a:srgbClr val="FF0000"/>
                </a:solidFill>
                <a:effectLst>
                  <a:outerShdw dist="53882" dir="2700000" algn="ctr" rotWithShape="0">
                    <a:srgbClr val="9999FF">
                      <a:alpha val="79999"/>
                    </a:srgbClr>
                  </a:outerShdw>
                </a:effectLst>
                <a:latin typeface="Times New Roman"/>
                <a:cs typeface="Times New Roman"/>
              </a:rPr>
              <a:t>1-қыркүйек </a:t>
            </a:r>
          </a:p>
          <a:p>
            <a:pPr algn="ctr"/>
            <a:r>
              <a:rPr lang="ru-RU" sz="2000" b="1" kern="10">
                <a:ln w="9525">
                  <a:solidFill>
                    <a:schemeClr val="accent2"/>
                  </a:solidFill>
                  <a:round/>
                  <a:headEnd/>
                  <a:tailEnd/>
                </a:ln>
                <a:solidFill>
                  <a:srgbClr val="FF0000"/>
                </a:solidFill>
                <a:effectLst>
                  <a:outerShdw dist="53882" dir="2700000" algn="ctr" rotWithShape="0">
                    <a:srgbClr val="9999FF">
                      <a:alpha val="79999"/>
                    </a:srgbClr>
                  </a:outerShdw>
                </a:effectLst>
                <a:latin typeface="Times New Roman"/>
                <a:cs typeface="Times New Roman"/>
              </a:rPr>
              <a:t>Білім күні  құтты болсын!!!</a:t>
            </a:r>
          </a:p>
        </p:txBody>
      </p:sp>
      <p:sp>
        <p:nvSpPr>
          <p:cNvPr id="23570" name="WordArt 18"/>
          <p:cNvSpPr>
            <a:spLocks noChangeArrowheads="1" noChangeShapeType="1" noTextEdit="1"/>
          </p:cNvSpPr>
          <p:nvPr/>
        </p:nvSpPr>
        <p:spPr bwMode="auto">
          <a:xfrm>
            <a:off x="611188" y="3573463"/>
            <a:ext cx="8135937" cy="1511300"/>
          </a:xfrm>
          <a:prstGeom prst="rect">
            <a:avLst/>
          </a:prstGeom>
        </p:spPr>
        <p:txBody>
          <a:bodyPr wrap="none" fromWordArt="1">
            <a:prstTxWarp prst="textSlantUp">
              <a:avLst>
                <a:gd name="adj" fmla="val 0"/>
              </a:avLst>
            </a:prstTxWarp>
          </a:bodyPr>
          <a:lstStyle/>
          <a:p>
            <a:pPr algn="ctr"/>
            <a:r>
              <a:rPr lang="ru-RU" sz="2000" b="1" kern="10" dirty="0">
                <a:ln w="9525">
                  <a:solidFill>
                    <a:schemeClr val="accent2"/>
                  </a:solidFill>
                  <a:round/>
                  <a:headEnd/>
                  <a:tailEnd/>
                </a:ln>
                <a:solidFill>
                  <a:srgbClr val="FF0000"/>
                </a:solidFill>
                <a:effectLst>
                  <a:outerShdw dist="53882" dir="2700000" algn="ctr" rotWithShape="0">
                    <a:srgbClr val="9999FF">
                      <a:alpha val="79999"/>
                    </a:srgbClr>
                  </a:outerShdw>
                </a:effectLst>
                <a:latin typeface="Times New Roman"/>
                <a:cs typeface="Times New Roman"/>
              </a:rPr>
              <a:t>ҚОШ КЕЛДІҢІЗДЕР!</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2" presetClass="entr" presetSubtype="4" fill="hold" grpId="0" nodeType="afterEffect" nodePh="1">
                                  <p:stCondLst>
                                    <p:cond delay="0"/>
                                  </p:stCondLst>
                                  <p:endCondLst>
                                    <p:cond evt="begin" delay="0">
                                      <p:tn val="5"/>
                                    </p:cond>
                                  </p:endCondLst>
                                  <p:childTnLst>
                                    <p:set>
                                      <p:cBhvr>
                                        <p:cTn id="6" dur="1" fill="hold">
                                          <p:stCondLst>
                                            <p:cond delay="0"/>
                                          </p:stCondLst>
                                        </p:cTn>
                                        <p:tgtEl>
                                          <p:spTgt spid="23557"/>
                                        </p:tgtEl>
                                        <p:attrNameLst>
                                          <p:attrName>style.visibility</p:attrName>
                                        </p:attrNameLst>
                                      </p:cBhvr>
                                      <p:to>
                                        <p:strVal val="visible"/>
                                      </p:to>
                                    </p:set>
                                    <p:animEffect transition="in" filter="slide(fromBottom)">
                                      <p:cBhvr>
                                        <p:cTn id="7" dur="500"/>
                                        <p:tgtEl>
                                          <p:spTgt spid="23557"/>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23558"/>
                                        </p:tgtEl>
                                        <p:attrNameLst>
                                          <p:attrName>style.visibility</p:attrName>
                                        </p:attrNameLst>
                                      </p:cBhvr>
                                      <p:to>
                                        <p:strVal val="visible"/>
                                      </p:to>
                                    </p:set>
                                    <p:animEffect transition="in" filter="fade">
                                      <p:cBhvr>
                                        <p:cTn id="11" dur="2000"/>
                                        <p:tgtEl>
                                          <p:spTgt spid="23558"/>
                                        </p:tgtEl>
                                      </p:cBhvr>
                                    </p:animEffect>
                                  </p:childTnLst>
                                </p:cTn>
                              </p:par>
                              <p:par>
                                <p:cTn id="12" presetID="10" presetClass="entr" presetSubtype="0" fill="hold" nodeType="withEffect">
                                  <p:stCondLst>
                                    <p:cond delay="0"/>
                                  </p:stCondLst>
                                  <p:childTnLst>
                                    <p:set>
                                      <p:cBhvr>
                                        <p:cTn id="13" dur="1" fill="hold">
                                          <p:stCondLst>
                                            <p:cond delay="0"/>
                                          </p:stCondLst>
                                        </p:cTn>
                                        <p:tgtEl>
                                          <p:spTgt spid="23559"/>
                                        </p:tgtEl>
                                        <p:attrNameLst>
                                          <p:attrName>style.visibility</p:attrName>
                                        </p:attrNameLst>
                                      </p:cBhvr>
                                      <p:to>
                                        <p:strVal val="visible"/>
                                      </p:to>
                                    </p:set>
                                    <p:animEffect transition="in" filter="fade">
                                      <p:cBhvr>
                                        <p:cTn id="14" dur="2000"/>
                                        <p:tgtEl>
                                          <p:spTgt spid="23559"/>
                                        </p:tgtEl>
                                      </p:cBhvr>
                                    </p:animEffect>
                                  </p:childTnLst>
                                </p:cTn>
                              </p:par>
                              <p:par>
                                <p:cTn id="15" presetID="42" presetClass="entr" presetSubtype="0" fill="hold" nodeType="withEffect">
                                  <p:stCondLst>
                                    <p:cond delay="0"/>
                                  </p:stCondLst>
                                  <p:childTnLst>
                                    <p:set>
                                      <p:cBhvr>
                                        <p:cTn id="16" dur="1" fill="hold">
                                          <p:stCondLst>
                                            <p:cond delay="0"/>
                                          </p:stCondLst>
                                        </p:cTn>
                                        <p:tgtEl>
                                          <p:spTgt spid="23564"/>
                                        </p:tgtEl>
                                        <p:attrNameLst>
                                          <p:attrName>style.visibility</p:attrName>
                                        </p:attrNameLst>
                                      </p:cBhvr>
                                      <p:to>
                                        <p:strVal val="visible"/>
                                      </p:to>
                                    </p:set>
                                    <p:animEffect transition="in" filter="fade">
                                      <p:cBhvr>
                                        <p:cTn id="17" dur="1000"/>
                                        <p:tgtEl>
                                          <p:spTgt spid="23564"/>
                                        </p:tgtEl>
                                      </p:cBhvr>
                                    </p:animEffect>
                                    <p:anim calcmode="lin" valueType="num">
                                      <p:cBhvr>
                                        <p:cTn id="18" dur="1000" fill="hold"/>
                                        <p:tgtEl>
                                          <p:spTgt spid="23564"/>
                                        </p:tgtEl>
                                        <p:attrNameLst>
                                          <p:attrName>ppt_x</p:attrName>
                                        </p:attrNameLst>
                                      </p:cBhvr>
                                      <p:tavLst>
                                        <p:tav tm="0">
                                          <p:val>
                                            <p:strVal val="#ppt_x"/>
                                          </p:val>
                                        </p:tav>
                                        <p:tav tm="100000">
                                          <p:val>
                                            <p:strVal val="#ppt_x"/>
                                          </p:val>
                                        </p:tav>
                                      </p:tavLst>
                                    </p:anim>
                                    <p:anim calcmode="lin" valueType="num">
                                      <p:cBhvr>
                                        <p:cTn id="19" dur="1000" fill="hold"/>
                                        <p:tgtEl>
                                          <p:spTgt spid="23564"/>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3565"/>
                                        </p:tgtEl>
                                        <p:attrNameLst>
                                          <p:attrName>style.visibility</p:attrName>
                                        </p:attrNameLst>
                                      </p:cBhvr>
                                      <p:to>
                                        <p:strVal val="visible"/>
                                      </p:to>
                                    </p:set>
                                    <p:animEffect transition="in" filter="fade">
                                      <p:cBhvr>
                                        <p:cTn id="22" dur="1000"/>
                                        <p:tgtEl>
                                          <p:spTgt spid="23565"/>
                                        </p:tgtEl>
                                      </p:cBhvr>
                                    </p:animEffect>
                                    <p:anim calcmode="lin" valueType="num">
                                      <p:cBhvr>
                                        <p:cTn id="23" dur="1000" fill="hold"/>
                                        <p:tgtEl>
                                          <p:spTgt spid="23565"/>
                                        </p:tgtEl>
                                        <p:attrNameLst>
                                          <p:attrName>ppt_x</p:attrName>
                                        </p:attrNameLst>
                                      </p:cBhvr>
                                      <p:tavLst>
                                        <p:tav tm="0">
                                          <p:val>
                                            <p:strVal val="#ppt_x"/>
                                          </p:val>
                                        </p:tav>
                                        <p:tav tm="100000">
                                          <p:val>
                                            <p:strVal val="#ppt_x"/>
                                          </p:val>
                                        </p:tav>
                                      </p:tavLst>
                                    </p:anim>
                                    <p:anim calcmode="lin" valueType="num">
                                      <p:cBhvr>
                                        <p:cTn id="24" dur="1000" fill="hold"/>
                                        <p:tgtEl>
                                          <p:spTgt spid="23565"/>
                                        </p:tgtEl>
                                        <p:attrNameLst>
                                          <p:attrName>ppt_y</p:attrName>
                                        </p:attrNameLst>
                                      </p:cBhvr>
                                      <p:tavLst>
                                        <p:tav tm="0">
                                          <p:val>
                                            <p:strVal val="#ppt_y+.1"/>
                                          </p:val>
                                        </p:tav>
                                        <p:tav tm="100000">
                                          <p:val>
                                            <p:strVal val="#ppt_y"/>
                                          </p:val>
                                        </p:tav>
                                      </p:tavLst>
                                    </p:anim>
                                  </p:childTnLst>
                                </p:cTn>
                              </p:par>
                            </p:childTnLst>
                          </p:cTn>
                        </p:par>
                        <p:par>
                          <p:cTn id="25" fill="hold" nodeType="afterGroup">
                            <p:stCondLst>
                              <p:cond delay="2500"/>
                            </p:stCondLst>
                            <p:childTnLst>
                              <p:par>
                                <p:cTn id="26" presetID="42" presetClass="entr" presetSubtype="0" fill="hold" grpId="0" nodeType="afterEffect">
                                  <p:stCondLst>
                                    <p:cond delay="0"/>
                                  </p:stCondLst>
                                  <p:childTnLst>
                                    <p:set>
                                      <p:cBhvr>
                                        <p:cTn id="27" dur="1" fill="hold">
                                          <p:stCondLst>
                                            <p:cond delay="0"/>
                                          </p:stCondLst>
                                        </p:cTn>
                                        <p:tgtEl>
                                          <p:spTgt spid="23568"/>
                                        </p:tgtEl>
                                        <p:attrNameLst>
                                          <p:attrName>style.visibility</p:attrName>
                                        </p:attrNameLst>
                                      </p:cBhvr>
                                      <p:to>
                                        <p:strVal val="visible"/>
                                      </p:to>
                                    </p:set>
                                    <p:animEffect transition="in" filter="fade">
                                      <p:cBhvr>
                                        <p:cTn id="28" dur="1000"/>
                                        <p:tgtEl>
                                          <p:spTgt spid="23568"/>
                                        </p:tgtEl>
                                      </p:cBhvr>
                                    </p:animEffect>
                                    <p:anim calcmode="lin" valueType="num">
                                      <p:cBhvr>
                                        <p:cTn id="29" dur="1000" fill="hold"/>
                                        <p:tgtEl>
                                          <p:spTgt spid="23568"/>
                                        </p:tgtEl>
                                        <p:attrNameLst>
                                          <p:attrName>ppt_x</p:attrName>
                                        </p:attrNameLst>
                                      </p:cBhvr>
                                      <p:tavLst>
                                        <p:tav tm="0">
                                          <p:val>
                                            <p:strVal val="#ppt_x"/>
                                          </p:val>
                                        </p:tav>
                                        <p:tav tm="100000">
                                          <p:val>
                                            <p:strVal val="#ppt_x"/>
                                          </p:val>
                                        </p:tav>
                                      </p:tavLst>
                                    </p:anim>
                                    <p:anim calcmode="lin" valueType="num">
                                      <p:cBhvr>
                                        <p:cTn id="30" dur="1000" fill="hold"/>
                                        <p:tgtEl>
                                          <p:spTgt spid="23568"/>
                                        </p:tgtEl>
                                        <p:attrNameLst>
                                          <p:attrName>ppt_y</p:attrName>
                                        </p:attrNameLst>
                                      </p:cBhvr>
                                      <p:tavLst>
                                        <p:tav tm="0">
                                          <p:val>
                                            <p:strVal val="#ppt_y+.1"/>
                                          </p:val>
                                        </p:tav>
                                        <p:tav tm="100000">
                                          <p:val>
                                            <p:strVal val="#ppt_y"/>
                                          </p:val>
                                        </p:tav>
                                      </p:tavLst>
                                    </p:anim>
                                  </p:childTnLst>
                                </p:cTn>
                              </p:par>
                            </p:childTnLst>
                          </p:cTn>
                        </p:par>
                        <p:par>
                          <p:cTn id="31" fill="hold" nodeType="afterGroup">
                            <p:stCondLst>
                              <p:cond delay="3500"/>
                            </p:stCondLst>
                            <p:childTnLst>
                              <p:par>
                                <p:cTn id="32" presetID="63" presetClass="path" presetSubtype="0" accel="50000" decel="50000" fill="hold" grpId="0" nodeType="afterEffect">
                                  <p:stCondLst>
                                    <p:cond delay="0"/>
                                  </p:stCondLst>
                                  <p:childTnLst>
                                    <p:animMotion origin="layout" path="M 0.15382 -0.02614 L 0.48837 -0.02614 " pathEditMode="fixed" rAng="0" ptsTypes="AA">
                                      <p:cBhvr>
                                        <p:cTn id="33" dur="5000" fill="hold"/>
                                        <p:tgtEl>
                                          <p:spTgt spid="23570"/>
                                        </p:tgtEl>
                                        <p:attrNameLst>
                                          <p:attrName>ppt_x</p:attrName>
                                          <p:attrName>ppt_y</p:attrName>
                                        </p:attrNameLst>
                                      </p:cBhvr>
                                      <p:rCtr x="16719" y="0"/>
                                    </p:animMotion>
                                  </p:childTnLst>
                                  <p:subTnLst>
                                    <p:set>
                                      <p:cBhvr override="childStyle">
                                        <p:cTn dur="1" fill="hold" display="0" masterRel="sameClick" afterEffect="1">
                                          <p:stCondLst>
                                            <p:cond evt="end" delay="0">
                                              <p:tn val="32"/>
                                            </p:cond>
                                          </p:stCondLst>
                                        </p:cTn>
                                        <p:tgtEl>
                                          <p:spTgt spid="23570"/>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7" grpId="0" animBg="1"/>
      <p:bldP spid="23568" grpId="0" animBg="1"/>
      <p:bldP spid="2357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3"/>
          <p:cNvSpPr txBox="1">
            <a:spLocks noChangeArrowheads="1"/>
          </p:cNvSpPr>
          <p:nvPr/>
        </p:nvSpPr>
        <p:spPr bwMode="auto">
          <a:xfrm>
            <a:off x="611188" y="0"/>
            <a:ext cx="7848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endParaRPr lang="ru-RU" altLang="ru-RU"/>
          </a:p>
        </p:txBody>
      </p:sp>
      <p:grpSp>
        <p:nvGrpSpPr>
          <p:cNvPr id="46087" name="Group 7"/>
          <p:cNvGrpSpPr>
            <a:grpSpLocks/>
          </p:cNvGrpSpPr>
          <p:nvPr/>
        </p:nvGrpSpPr>
        <p:grpSpPr bwMode="auto">
          <a:xfrm>
            <a:off x="-280988" y="-1852613"/>
            <a:ext cx="9632951" cy="8729663"/>
            <a:chOff x="3016" y="799"/>
            <a:chExt cx="3130" cy="4156"/>
          </a:xfrm>
        </p:grpSpPr>
        <p:pic>
          <p:nvPicPr>
            <p:cNvPr id="12293" name="Picture 8" descr="MCj0110842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3028" y="1837"/>
              <a:ext cx="3265" cy="29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4" name="Text Box 9"/>
            <p:cNvSpPr txBox="1">
              <a:spLocks noChangeArrowheads="1"/>
            </p:cNvSpPr>
            <p:nvPr/>
          </p:nvSpPr>
          <p:spPr bwMode="auto">
            <a:xfrm>
              <a:off x="3016" y="799"/>
              <a:ext cx="2541" cy="1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endParaRPr lang="ru-RU" altLang="ru-RU" sz="1400" b="1" i="1">
                <a:latin typeface="Georgia" pitchFamily="18" charset="0"/>
              </a:endParaRPr>
            </a:p>
          </p:txBody>
        </p:sp>
      </p:grpSp>
      <p:pic>
        <p:nvPicPr>
          <p:cNvPr id="12292" name="Рисунок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263" y="182563"/>
            <a:ext cx="8172450" cy="647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withEffect">
                                  <p:stCondLst>
                                    <p:cond delay="0"/>
                                  </p:stCondLst>
                                  <p:childTnLst>
                                    <p:set>
                                      <p:cBhvr>
                                        <p:cTn id="6" dur="1" fill="hold">
                                          <p:stCondLst>
                                            <p:cond delay="0"/>
                                          </p:stCondLst>
                                        </p:cTn>
                                        <p:tgtEl>
                                          <p:spTgt spid="46087"/>
                                        </p:tgtEl>
                                        <p:attrNameLst>
                                          <p:attrName>style.visibility</p:attrName>
                                        </p:attrNameLst>
                                      </p:cBhvr>
                                      <p:to>
                                        <p:strVal val="visible"/>
                                      </p:to>
                                    </p:set>
                                    <p:animEffect transition="in" filter="wipe(left)">
                                      <p:cBhvr>
                                        <p:cTn id="7" dur="500"/>
                                        <p:tgtEl>
                                          <p:spTgt spid="460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ChangeArrowheads="1"/>
          </p:cNvSpPr>
          <p:nvPr/>
        </p:nvSpPr>
        <p:spPr bwMode="auto">
          <a:xfrm>
            <a:off x="395288" y="333375"/>
            <a:ext cx="8353425" cy="6191250"/>
          </a:xfrm>
          <a:prstGeom prst="rect">
            <a:avLst/>
          </a:prstGeom>
          <a:solidFill>
            <a:srgbClr val="FFFF99"/>
          </a:solidFill>
          <a:ln w="57150" cmpd="thinThick">
            <a:solidFill>
              <a:srgbClr val="00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just">
              <a:spcBef>
                <a:spcPct val="20000"/>
              </a:spcBef>
              <a:defRPr/>
            </a:pPr>
            <a:r>
              <a:rPr lang="kk-KZ" sz="3200" b="1" i="1" dirty="0">
                <a:solidFill>
                  <a:srgbClr val="FF3300"/>
                </a:solidFill>
                <a:latin typeface="KZ Times New Roman" pitchFamily="18" charset="0"/>
              </a:rPr>
              <a:t>        </a:t>
            </a:r>
          </a:p>
          <a:p>
            <a:pPr algn="just">
              <a:defRPr/>
            </a:pPr>
            <a:r>
              <a:rPr lang="ru-RU" sz="2800" dirty="0">
                <a:solidFill>
                  <a:srgbClr val="0000CC"/>
                </a:solidFill>
                <a:latin typeface="Times New Roman" pitchFamily="18" charset="0"/>
                <a:cs typeface="Times New Roman" pitchFamily="18" charset="0"/>
              </a:rPr>
              <a:t>      </a:t>
            </a:r>
            <a:r>
              <a:rPr lang="ru-RU" sz="2800" dirty="0" err="1">
                <a:solidFill>
                  <a:srgbClr val="0000CC"/>
                </a:solidFill>
                <a:latin typeface="Times New Roman" pitchFamily="18" charset="0"/>
                <a:cs typeface="Times New Roman" pitchFamily="18" charset="0"/>
              </a:rPr>
              <a:t>Біздің</a:t>
            </a:r>
            <a:r>
              <a:rPr lang="ru-RU" sz="2800" dirty="0">
                <a:solidFill>
                  <a:srgbClr val="0000CC"/>
                </a:solidFill>
                <a:latin typeface="Times New Roman" pitchFamily="18" charset="0"/>
                <a:cs typeface="Times New Roman" pitchFamily="18" charset="0"/>
              </a:rPr>
              <a:t> </a:t>
            </a:r>
            <a:r>
              <a:rPr lang="ru-RU" sz="2800" dirty="0" err="1">
                <a:solidFill>
                  <a:srgbClr val="0000CC"/>
                </a:solidFill>
                <a:latin typeface="Times New Roman" pitchFamily="18" charset="0"/>
                <a:cs typeface="Times New Roman" pitchFamily="18" charset="0"/>
              </a:rPr>
              <a:t>басты</a:t>
            </a:r>
            <a:r>
              <a:rPr lang="ru-RU" sz="2800" dirty="0">
                <a:solidFill>
                  <a:srgbClr val="0000CC"/>
                </a:solidFill>
                <a:latin typeface="Times New Roman" pitchFamily="18" charset="0"/>
                <a:cs typeface="Times New Roman" pitchFamily="18" charset="0"/>
              </a:rPr>
              <a:t> </a:t>
            </a:r>
            <a:r>
              <a:rPr lang="ru-RU" sz="2800" dirty="0" err="1">
                <a:solidFill>
                  <a:srgbClr val="0000CC"/>
                </a:solidFill>
                <a:latin typeface="Times New Roman" pitchFamily="18" charset="0"/>
                <a:cs typeface="Times New Roman" pitchFamily="18" charset="0"/>
              </a:rPr>
              <a:t>мақсатымыз</a:t>
            </a:r>
            <a:r>
              <a:rPr lang="ru-RU" sz="2800" dirty="0">
                <a:solidFill>
                  <a:srgbClr val="0000CC"/>
                </a:solidFill>
                <a:latin typeface="Times New Roman" pitchFamily="18" charset="0"/>
                <a:cs typeface="Times New Roman" pitchFamily="18" charset="0"/>
              </a:rPr>
              <a:t> 2050 </a:t>
            </a:r>
            <a:r>
              <a:rPr lang="ru-RU" sz="2800" dirty="0" err="1">
                <a:solidFill>
                  <a:srgbClr val="0000CC"/>
                </a:solidFill>
                <a:latin typeface="Times New Roman" pitchFamily="18" charset="0"/>
                <a:cs typeface="Times New Roman" pitchFamily="18" charset="0"/>
              </a:rPr>
              <a:t>жылға</a:t>
            </a:r>
            <a:r>
              <a:rPr lang="ru-RU" sz="2800" dirty="0">
                <a:solidFill>
                  <a:srgbClr val="0000CC"/>
                </a:solidFill>
                <a:latin typeface="Times New Roman" pitchFamily="18" charset="0"/>
                <a:cs typeface="Times New Roman" pitchFamily="18" charset="0"/>
              </a:rPr>
              <a:t> </a:t>
            </a:r>
            <a:r>
              <a:rPr lang="ru-RU" sz="2800" dirty="0" err="1">
                <a:solidFill>
                  <a:srgbClr val="0000CC"/>
                </a:solidFill>
                <a:latin typeface="Times New Roman" pitchFamily="18" charset="0"/>
                <a:cs typeface="Times New Roman" pitchFamily="18" charset="0"/>
              </a:rPr>
              <a:t>қарай</a:t>
            </a:r>
            <a:r>
              <a:rPr lang="ru-RU" sz="2800" dirty="0">
                <a:solidFill>
                  <a:srgbClr val="0000CC"/>
                </a:solidFill>
                <a:latin typeface="Times New Roman" pitchFamily="18" charset="0"/>
                <a:cs typeface="Times New Roman" pitchFamily="18" charset="0"/>
              </a:rPr>
              <a:t> </a:t>
            </a:r>
            <a:r>
              <a:rPr lang="ru-RU" sz="2800" dirty="0" err="1">
                <a:solidFill>
                  <a:srgbClr val="0000CC"/>
                </a:solidFill>
                <a:latin typeface="Times New Roman" pitchFamily="18" charset="0"/>
                <a:cs typeface="Times New Roman" pitchFamily="18" charset="0"/>
              </a:rPr>
              <a:t>Жалпыға</a:t>
            </a:r>
            <a:r>
              <a:rPr lang="ru-RU" sz="2800" dirty="0">
                <a:solidFill>
                  <a:srgbClr val="0000CC"/>
                </a:solidFill>
                <a:latin typeface="Times New Roman" pitchFamily="18" charset="0"/>
                <a:cs typeface="Times New Roman" pitchFamily="18" charset="0"/>
              </a:rPr>
              <a:t> </a:t>
            </a:r>
            <a:r>
              <a:rPr lang="ru-RU" sz="2800" dirty="0" err="1">
                <a:solidFill>
                  <a:srgbClr val="0000CC"/>
                </a:solidFill>
                <a:latin typeface="Times New Roman" pitchFamily="18" charset="0"/>
                <a:cs typeface="Times New Roman" pitchFamily="18" charset="0"/>
              </a:rPr>
              <a:t>ортақ</a:t>
            </a:r>
            <a:r>
              <a:rPr lang="ru-RU" sz="2800" dirty="0">
                <a:solidFill>
                  <a:srgbClr val="0000CC"/>
                </a:solidFill>
                <a:latin typeface="Times New Roman" pitchFamily="18" charset="0"/>
                <a:cs typeface="Times New Roman" pitchFamily="18" charset="0"/>
              </a:rPr>
              <a:t> </a:t>
            </a:r>
            <a:r>
              <a:rPr lang="ru-RU" sz="2800" dirty="0" err="1">
                <a:solidFill>
                  <a:srgbClr val="0000CC"/>
                </a:solidFill>
                <a:latin typeface="Times New Roman" pitchFamily="18" charset="0"/>
                <a:cs typeface="Times New Roman" pitchFamily="18" charset="0"/>
              </a:rPr>
              <a:t>еңбек</a:t>
            </a:r>
            <a:r>
              <a:rPr lang="ru-RU" sz="2800" dirty="0">
                <a:solidFill>
                  <a:srgbClr val="0000CC"/>
                </a:solidFill>
                <a:latin typeface="Times New Roman" pitchFamily="18" charset="0"/>
                <a:cs typeface="Times New Roman" pitchFamily="18" charset="0"/>
              </a:rPr>
              <a:t> </a:t>
            </a:r>
            <a:r>
              <a:rPr lang="ru-RU" sz="2800" dirty="0" err="1">
                <a:solidFill>
                  <a:srgbClr val="0000CC"/>
                </a:solidFill>
                <a:latin typeface="Times New Roman" pitchFamily="18" charset="0"/>
                <a:cs typeface="Times New Roman" pitchFamily="18" charset="0"/>
              </a:rPr>
              <a:t>қоғамын</a:t>
            </a:r>
            <a:r>
              <a:rPr lang="ru-RU" sz="2800" dirty="0">
                <a:solidFill>
                  <a:srgbClr val="0000CC"/>
                </a:solidFill>
                <a:latin typeface="Times New Roman" pitchFamily="18" charset="0"/>
                <a:cs typeface="Times New Roman" pitchFamily="18" charset="0"/>
              </a:rPr>
              <a:t> </a:t>
            </a:r>
            <a:r>
              <a:rPr lang="ru-RU" sz="2800" dirty="0" err="1">
                <a:solidFill>
                  <a:srgbClr val="0000CC"/>
                </a:solidFill>
                <a:latin typeface="Times New Roman" pitchFamily="18" charset="0"/>
                <a:cs typeface="Times New Roman" pitchFamily="18" charset="0"/>
              </a:rPr>
              <a:t>құру</a:t>
            </a:r>
            <a:r>
              <a:rPr lang="ru-RU" sz="2800" dirty="0">
                <a:solidFill>
                  <a:srgbClr val="0000CC"/>
                </a:solidFill>
                <a:latin typeface="Times New Roman" pitchFamily="18" charset="0"/>
                <a:cs typeface="Times New Roman" pitchFamily="18" charset="0"/>
              </a:rPr>
              <a:t>.</a:t>
            </a:r>
          </a:p>
          <a:p>
            <a:pPr algn="just">
              <a:defRPr/>
            </a:pPr>
            <a:r>
              <a:rPr lang="ru-RU" sz="2800" dirty="0">
                <a:solidFill>
                  <a:srgbClr val="0000CC"/>
                </a:solidFill>
                <a:latin typeface="Times New Roman" pitchFamily="18" charset="0"/>
                <a:cs typeface="Times New Roman" pitchFamily="18" charset="0"/>
              </a:rPr>
              <a:t>     </a:t>
            </a:r>
            <a:r>
              <a:rPr lang="ru-RU" sz="2800" dirty="0" err="1">
                <a:solidFill>
                  <a:srgbClr val="0000CC"/>
                </a:solidFill>
                <a:latin typeface="Times New Roman" pitchFamily="18" charset="0"/>
                <a:cs typeface="Times New Roman" pitchFamily="18" charset="0"/>
              </a:rPr>
              <a:t>Қазақстан</a:t>
            </a:r>
            <a:r>
              <a:rPr lang="ru-RU" sz="2800" dirty="0">
                <a:solidFill>
                  <a:srgbClr val="0000CC"/>
                </a:solidFill>
                <a:latin typeface="Times New Roman" pitchFamily="18" charset="0"/>
                <a:cs typeface="Times New Roman" pitchFamily="18" charset="0"/>
              </a:rPr>
              <a:t> ХХІ </a:t>
            </a:r>
            <a:r>
              <a:rPr lang="ru-RU" sz="2800" dirty="0" err="1">
                <a:solidFill>
                  <a:srgbClr val="0000CC"/>
                </a:solidFill>
                <a:latin typeface="Times New Roman" pitchFamily="18" charset="0"/>
                <a:cs typeface="Times New Roman" pitchFamily="18" charset="0"/>
              </a:rPr>
              <a:t>ғасырдың</a:t>
            </a:r>
            <a:r>
              <a:rPr lang="ru-RU" sz="2800" dirty="0">
                <a:solidFill>
                  <a:srgbClr val="0000CC"/>
                </a:solidFill>
                <a:latin typeface="Times New Roman" pitchFamily="18" charset="0"/>
                <a:cs typeface="Times New Roman" pitchFamily="18" charset="0"/>
              </a:rPr>
              <a:t> </a:t>
            </a:r>
            <a:r>
              <a:rPr lang="ru-RU" sz="2800" dirty="0" err="1">
                <a:solidFill>
                  <a:srgbClr val="0000CC"/>
                </a:solidFill>
                <a:latin typeface="Times New Roman" pitchFamily="18" charset="0"/>
                <a:cs typeface="Times New Roman" pitchFamily="18" charset="0"/>
              </a:rPr>
              <a:t>ортасына</a:t>
            </a:r>
            <a:r>
              <a:rPr lang="ru-RU" sz="2800" dirty="0">
                <a:solidFill>
                  <a:srgbClr val="0000CC"/>
                </a:solidFill>
                <a:latin typeface="Times New Roman" pitchFamily="18" charset="0"/>
                <a:cs typeface="Times New Roman" pitchFamily="18" charset="0"/>
              </a:rPr>
              <a:t> </a:t>
            </a:r>
            <a:r>
              <a:rPr lang="ru-RU" sz="2800" dirty="0" err="1">
                <a:solidFill>
                  <a:srgbClr val="0000CC"/>
                </a:solidFill>
                <a:latin typeface="Times New Roman" pitchFamily="18" charset="0"/>
                <a:cs typeface="Times New Roman" pitchFamily="18" charset="0"/>
              </a:rPr>
              <a:t>қарай</a:t>
            </a:r>
            <a:r>
              <a:rPr lang="ru-RU" sz="2800" dirty="0">
                <a:solidFill>
                  <a:srgbClr val="0000CC"/>
                </a:solidFill>
                <a:latin typeface="Times New Roman" pitchFamily="18" charset="0"/>
                <a:cs typeface="Times New Roman" pitchFamily="18" charset="0"/>
              </a:rPr>
              <a:t> </a:t>
            </a:r>
            <a:r>
              <a:rPr lang="ru-RU" sz="2800" dirty="0" err="1">
                <a:solidFill>
                  <a:srgbClr val="0000CC"/>
                </a:solidFill>
                <a:latin typeface="Times New Roman" pitchFamily="18" charset="0"/>
                <a:cs typeface="Times New Roman" pitchFamily="18" charset="0"/>
              </a:rPr>
              <a:t>әлемнің</a:t>
            </a:r>
            <a:r>
              <a:rPr lang="ru-RU" sz="2800" dirty="0">
                <a:solidFill>
                  <a:srgbClr val="0000CC"/>
                </a:solidFill>
                <a:latin typeface="Times New Roman" pitchFamily="18" charset="0"/>
                <a:cs typeface="Times New Roman" pitchFamily="18" charset="0"/>
              </a:rPr>
              <a:t> </a:t>
            </a:r>
            <a:r>
              <a:rPr lang="ru-RU" sz="2800" dirty="0" err="1">
                <a:solidFill>
                  <a:srgbClr val="0000CC"/>
                </a:solidFill>
                <a:latin typeface="Times New Roman" pitchFamily="18" charset="0"/>
                <a:cs typeface="Times New Roman" pitchFamily="18" charset="0"/>
              </a:rPr>
              <a:t>ең</a:t>
            </a:r>
            <a:r>
              <a:rPr lang="ru-RU" sz="2800" dirty="0">
                <a:solidFill>
                  <a:srgbClr val="0000CC"/>
                </a:solidFill>
                <a:latin typeface="Times New Roman" pitchFamily="18" charset="0"/>
                <a:cs typeface="Times New Roman" pitchFamily="18" charset="0"/>
              </a:rPr>
              <a:t> </a:t>
            </a:r>
            <a:r>
              <a:rPr lang="ru-RU" sz="2800" dirty="0" err="1">
                <a:solidFill>
                  <a:srgbClr val="0000CC"/>
                </a:solidFill>
                <a:latin typeface="Times New Roman" pitchFamily="18" charset="0"/>
                <a:cs typeface="Times New Roman" pitchFamily="18" charset="0"/>
              </a:rPr>
              <a:t>дамыған</a:t>
            </a:r>
            <a:r>
              <a:rPr lang="ru-RU" sz="2800" dirty="0">
                <a:solidFill>
                  <a:srgbClr val="0000CC"/>
                </a:solidFill>
                <a:latin typeface="Times New Roman" pitchFamily="18" charset="0"/>
                <a:cs typeface="Times New Roman" pitchFamily="18" charset="0"/>
              </a:rPr>
              <a:t> 30 </a:t>
            </a:r>
            <a:r>
              <a:rPr lang="ru-RU" sz="2800" dirty="0" err="1">
                <a:solidFill>
                  <a:srgbClr val="0000CC"/>
                </a:solidFill>
                <a:latin typeface="Times New Roman" pitchFamily="18" charset="0"/>
                <a:cs typeface="Times New Roman" pitchFamily="18" charset="0"/>
              </a:rPr>
              <a:t>елінің</a:t>
            </a:r>
            <a:r>
              <a:rPr lang="ru-RU" sz="2800" dirty="0">
                <a:solidFill>
                  <a:srgbClr val="0000CC"/>
                </a:solidFill>
                <a:latin typeface="Times New Roman" pitchFamily="18" charset="0"/>
                <a:cs typeface="Times New Roman" pitchFamily="18" charset="0"/>
              </a:rPr>
              <a:t> </a:t>
            </a:r>
            <a:r>
              <a:rPr lang="ru-RU" sz="2800" dirty="0" err="1">
                <a:solidFill>
                  <a:srgbClr val="0000CC"/>
                </a:solidFill>
                <a:latin typeface="Times New Roman" pitchFamily="18" charset="0"/>
                <a:cs typeface="Times New Roman" pitchFamily="18" charset="0"/>
              </a:rPr>
              <a:t>қатарында</a:t>
            </a:r>
            <a:r>
              <a:rPr lang="ru-RU" sz="2800" dirty="0">
                <a:solidFill>
                  <a:srgbClr val="0000CC"/>
                </a:solidFill>
                <a:latin typeface="Times New Roman" pitchFamily="18" charset="0"/>
                <a:cs typeface="Times New Roman" pitchFamily="18" charset="0"/>
              </a:rPr>
              <a:t> </a:t>
            </a:r>
            <a:r>
              <a:rPr lang="ru-RU" sz="2800" dirty="0" err="1">
                <a:solidFill>
                  <a:srgbClr val="0000CC"/>
                </a:solidFill>
                <a:latin typeface="Times New Roman" pitchFamily="18" charset="0"/>
                <a:cs typeface="Times New Roman" pitchFamily="18" charset="0"/>
              </a:rPr>
              <a:t>болуға</a:t>
            </a:r>
            <a:r>
              <a:rPr lang="ru-RU" sz="2800" dirty="0">
                <a:solidFill>
                  <a:srgbClr val="0000CC"/>
                </a:solidFill>
                <a:latin typeface="Times New Roman" pitchFamily="18" charset="0"/>
                <a:cs typeface="Times New Roman" pitchFamily="18" charset="0"/>
              </a:rPr>
              <a:t> </a:t>
            </a:r>
            <a:r>
              <a:rPr lang="ru-RU" sz="2800" dirty="0" err="1">
                <a:solidFill>
                  <a:srgbClr val="0000CC"/>
                </a:solidFill>
                <a:latin typeface="Times New Roman" pitchFamily="18" charset="0"/>
                <a:cs typeface="Times New Roman" pitchFamily="18" charset="0"/>
              </a:rPr>
              <a:t>тиіс</a:t>
            </a:r>
            <a:r>
              <a:rPr lang="ru-RU" sz="2800" dirty="0">
                <a:solidFill>
                  <a:srgbClr val="0000CC"/>
                </a:solidFill>
                <a:latin typeface="Times New Roman" pitchFamily="18" charset="0"/>
                <a:cs typeface="Times New Roman" pitchFamily="18" charset="0"/>
              </a:rPr>
              <a:t>.</a:t>
            </a:r>
          </a:p>
          <a:p>
            <a:pPr algn="just">
              <a:defRPr/>
            </a:pPr>
            <a:r>
              <a:rPr lang="ru-RU" sz="2800" dirty="0" err="1">
                <a:solidFill>
                  <a:srgbClr val="0000CC"/>
                </a:solidFill>
                <a:latin typeface="Times New Roman" pitchFamily="18" charset="0"/>
                <a:cs typeface="Times New Roman" pitchFamily="18" charset="0"/>
              </a:rPr>
              <a:t>Біздің</a:t>
            </a:r>
            <a:r>
              <a:rPr lang="ru-RU" sz="2800" dirty="0">
                <a:solidFill>
                  <a:srgbClr val="0000CC"/>
                </a:solidFill>
                <a:latin typeface="Times New Roman" pitchFamily="18" charset="0"/>
                <a:cs typeface="Times New Roman" pitchFamily="18" charset="0"/>
              </a:rPr>
              <a:t> </a:t>
            </a:r>
            <a:r>
              <a:rPr lang="ru-RU" sz="2800" b="1" dirty="0" err="1">
                <a:solidFill>
                  <a:srgbClr val="0000CC"/>
                </a:solidFill>
                <a:latin typeface="Times New Roman" pitchFamily="18" charset="0"/>
                <a:cs typeface="Times New Roman" pitchFamily="18" charset="0"/>
              </a:rPr>
              <a:t>жетістіктеріміз</a:t>
            </a:r>
            <a:r>
              <a:rPr lang="ru-RU" sz="2800" b="1" dirty="0">
                <a:solidFill>
                  <a:srgbClr val="0000CC"/>
                </a:solidFill>
                <a:latin typeface="Times New Roman" pitchFamily="18" charset="0"/>
                <a:cs typeface="Times New Roman" pitchFamily="18" charset="0"/>
              </a:rPr>
              <a:t> бен </a:t>
            </a:r>
            <a:r>
              <a:rPr lang="ru-RU" sz="2800" b="1" dirty="0" err="1">
                <a:solidFill>
                  <a:srgbClr val="0000CC"/>
                </a:solidFill>
                <a:latin typeface="Times New Roman" pitchFamily="18" charset="0"/>
                <a:cs typeface="Times New Roman" pitchFamily="18" charset="0"/>
              </a:rPr>
              <a:t>қазақстандық</a:t>
            </a:r>
            <a:r>
              <a:rPr lang="ru-RU" sz="2800" b="1" dirty="0">
                <a:solidFill>
                  <a:srgbClr val="0000CC"/>
                </a:solidFill>
                <a:latin typeface="Times New Roman" pitchFamily="18" charset="0"/>
                <a:cs typeface="Times New Roman" pitchFamily="18" charset="0"/>
              </a:rPr>
              <a:t> даму </a:t>
            </a:r>
            <a:r>
              <a:rPr lang="ru-RU" sz="2800" b="1" dirty="0" err="1">
                <a:solidFill>
                  <a:srgbClr val="0000CC"/>
                </a:solidFill>
                <a:latin typeface="Times New Roman" pitchFamily="18" charset="0"/>
                <a:cs typeface="Times New Roman" pitchFamily="18" charset="0"/>
              </a:rPr>
              <a:t>үлгісі</a:t>
            </a:r>
            <a:r>
              <a:rPr lang="ru-RU" sz="2800" b="1" dirty="0">
                <a:solidFill>
                  <a:srgbClr val="0000CC"/>
                </a:solidFill>
                <a:latin typeface="Times New Roman" pitchFamily="18" charset="0"/>
                <a:cs typeface="Times New Roman" pitchFamily="18" charset="0"/>
              </a:rPr>
              <a:t> </a:t>
            </a:r>
            <a:r>
              <a:rPr lang="ru-RU" sz="2800" b="1" dirty="0" err="1">
                <a:solidFill>
                  <a:srgbClr val="0000CC"/>
                </a:solidFill>
                <a:latin typeface="Times New Roman" pitchFamily="18" charset="0"/>
                <a:cs typeface="Times New Roman" pitchFamily="18" charset="0"/>
              </a:rPr>
              <a:t>Жаңа</a:t>
            </a:r>
            <a:r>
              <a:rPr lang="ru-RU" sz="2800" b="1" dirty="0">
                <a:solidFill>
                  <a:srgbClr val="0000CC"/>
                </a:solidFill>
                <a:latin typeface="Times New Roman" pitchFamily="18" charset="0"/>
                <a:cs typeface="Times New Roman" pitchFamily="18" charset="0"/>
              </a:rPr>
              <a:t> </a:t>
            </a:r>
            <a:r>
              <a:rPr lang="ru-RU" sz="2800" b="1" dirty="0" err="1">
                <a:solidFill>
                  <a:srgbClr val="0000CC"/>
                </a:solidFill>
                <a:latin typeface="Times New Roman" pitchFamily="18" charset="0"/>
                <a:cs typeface="Times New Roman" pitchFamily="18" charset="0"/>
              </a:rPr>
              <a:t>саяси</a:t>
            </a:r>
            <a:r>
              <a:rPr lang="ru-RU" sz="2800" b="1" dirty="0">
                <a:solidFill>
                  <a:srgbClr val="0000CC"/>
                </a:solidFill>
                <a:latin typeface="Times New Roman" pitchFamily="18" charset="0"/>
                <a:cs typeface="Times New Roman" pitchFamily="18" charset="0"/>
              </a:rPr>
              <a:t> </a:t>
            </a:r>
            <a:r>
              <a:rPr lang="ru-RU" sz="2800" b="1" dirty="0" err="1">
                <a:solidFill>
                  <a:srgbClr val="0000CC"/>
                </a:solidFill>
                <a:latin typeface="Times New Roman" pitchFamily="18" charset="0"/>
                <a:cs typeface="Times New Roman" pitchFamily="18" charset="0"/>
              </a:rPr>
              <a:t>бағыттың</a:t>
            </a:r>
            <a:r>
              <a:rPr lang="ru-RU" sz="2800" b="1" dirty="0">
                <a:solidFill>
                  <a:srgbClr val="0000CC"/>
                </a:solidFill>
                <a:latin typeface="Times New Roman" pitchFamily="18" charset="0"/>
                <a:cs typeface="Times New Roman" pitchFamily="18" charset="0"/>
              </a:rPr>
              <a:t> </a:t>
            </a:r>
            <a:r>
              <a:rPr lang="ru-RU" sz="2800" b="1" dirty="0" err="1">
                <a:solidFill>
                  <a:srgbClr val="0000CC"/>
                </a:solidFill>
                <a:latin typeface="Times New Roman" pitchFamily="18" charset="0"/>
                <a:cs typeface="Times New Roman" pitchFamily="18" charset="0"/>
              </a:rPr>
              <a:t>негізі</a:t>
            </a:r>
            <a:r>
              <a:rPr lang="ru-RU" sz="2800" b="1" dirty="0">
                <a:solidFill>
                  <a:srgbClr val="0000CC"/>
                </a:solidFill>
                <a:latin typeface="Times New Roman" pitchFamily="18" charset="0"/>
                <a:cs typeface="Times New Roman" pitchFamily="18" charset="0"/>
              </a:rPr>
              <a:t> </a:t>
            </a:r>
            <a:r>
              <a:rPr lang="ru-RU" sz="2800" b="1" dirty="0" err="1">
                <a:solidFill>
                  <a:srgbClr val="0000CC"/>
                </a:solidFill>
                <a:latin typeface="Times New Roman" pitchFamily="18" charset="0"/>
                <a:cs typeface="Times New Roman" pitchFamily="18" charset="0"/>
              </a:rPr>
              <a:t>болуға</a:t>
            </a:r>
            <a:r>
              <a:rPr lang="ru-RU" sz="2800" b="1" dirty="0">
                <a:solidFill>
                  <a:srgbClr val="0000CC"/>
                </a:solidFill>
                <a:latin typeface="Times New Roman" pitchFamily="18" charset="0"/>
                <a:cs typeface="Times New Roman" pitchFamily="18" charset="0"/>
              </a:rPr>
              <a:t> </a:t>
            </a:r>
            <a:r>
              <a:rPr lang="ru-RU" sz="2800" b="1" dirty="0" err="1">
                <a:solidFill>
                  <a:srgbClr val="0000CC"/>
                </a:solidFill>
                <a:latin typeface="Times New Roman" pitchFamily="18" charset="0"/>
                <a:cs typeface="Times New Roman" pitchFamily="18" charset="0"/>
              </a:rPr>
              <a:t>тиіс</a:t>
            </a:r>
            <a:r>
              <a:rPr lang="ru-RU" sz="2800" dirty="0">
                <a:solidFill>
                  <a:srgbClr val="0000CC"/>
                </a:solidFill>
                <a:latin typeface="Times New Roman" pitchFamily="18" charset="0"/>
                <a:cs typeface="Times New Roman" pitchFamily="18" charset="0"/>
              </a:rPr>
              <a:t>.</a:t>
            </a:r>
          </a:p>
          <a:p>
            <a:pPr algn="just">
              <a:defRPr/>
            </a:pPr>
            <a:r>
              <a:rPr lang="ru-RU" sz="2800" dirty="0">
                <a:solidFill>
                  <a:srgbClr val="0000CC"/>
                </a:solidFill>
                <a:latin typeface="Times New Roman" pitchFamily="18" charset="0"/>
                <a:cs typeface="Times New Roman" pitchFamily="18" charset="0"/>
              </a:rPr>
              <a:t>     "Қазақстан-2050" </a:t>
            </a:r>
            <a:r>
              <a:rPr lang="ru-RU" sz="2800" dirty="0" err="1">
                <a:solidFill>
                  <a:srgbClr val="0000CC"/>
                </a:solidFill>
                <a:latin typeface="Times New Roman" pitchFamily="18" charset="0"/>
                <a:cs typeface="Times New Roman" pitchFamily="18" charset="0"/>
              </a:rPr>
              <a:t>Стратегиясы</a:t>
            </a:r>
            <a:r>
              <a:rPr lang="ru-RU" sz="2800" dirty="0">
                <a:solidFill>
                  <a:srgbClr val="0000CC"/>
                </a:solidFill>
                <a:latin typeface="Times New Roman" pitchFamily="18" charset="0"/>
                <a:cs typeface="Times New Roman" pitchFamily="18" charset="0"/>
              </a:rPr>
              <a:t> – "Қазақстан-2030" </a:t>
            </a:r>
            <a:r>
              <a:rPr lang="ru-RU" sz="2800" dirty="0" err="1">
                <a:solidFill>
                  <a:srgbClr val="0000CC"/>
                </a:solidFill>
                <a:latin typeface="Times New Roman" pitchFamily="18" charset="0"/>
                <a:cs typeface="Times New Roman" pitchFamily="18" charset="0"/>
              </a:rPr>
              <a:t>Стратегиясының</a:t>
            </a:r>
            <a:r>
              <a:rPr lang="ru-RU" sz="2800" dirty="0">
                <a:solidFill>
                  <a:srgbClr val="0000CC"/>
                </a:solidFill>
                <a:latin typeface="Times New Roman" pitchFamily="18" charset="0"/>
                <a:cs typeface="Times New Roman" pitchFamily="18" charset="0"/>
              </a:rPr>
              <a:t> </a:t>
            </a:r>
            <a:r>
              <a:rPr lang="ru-RU" sz="2800" dirty="0" err="1">
                <a:solidFill>
                  <a:srgbClr val="0000CC"/>
                </a:solidFill>
                <a:latin typeface="Times New Roman" pitchFamily="18" charset="0"/>
                <a:cs typeface="Times New Roman" pitchFamily="18" charset="0"/>
              </a:rPr>
              <a:t>жаңа</a:t>
            </a:r>
            <a:r>
              <a:rPr lang="ru-RU" sz="2800" dirty="0">
                <a:solidFill>
                  <a:srgbClr val="0000CC"/>
                </a:solidFill>
                <a:latin typeface="Times New Roman" pitchFamily="18" charset="0"/>
                <a:cs typeface="Times New Roman" pitchFamily="18" charset="0"/>
              </a:rPr>
              <a:t> </a:t>
            </a:r>
            <a:r>
              <a:rPr lang="ru-RU" sz="2800" dirty="0" err="1">
                <a:solidFill>
                  <a:srgbClr val="0000CC"/>
                </a:solidFill>
                <a:latin typeface="Times New Roman" pitchFamily="18" charset="0"/>
                <a:cs typeface="Times New Roman" pitchFamily="18" charset="0"/>
              </a:rPr>
              <a:t>кезеңдегі</a:t>
            </a:r>
            <a:r>
              <a:rPr lang="ru-RU" sz="2800" dirty="0">
                <a:solidFill>
                  <a:srgbClr val="0000CC"/>
                </a:solidFill>
                <a:latin typeface="Times New Roman" pitchFamily="18" charset="0"/>
                <a:cs typeface="Times New Roman" pitchFamily="18" charset="0"/>
              </a:rPr>
              <a:t> </a:t>
            </a:r>
            <a:r>
              <a:rPr lang="ru-RU" sz="2800" b="1" dirty="0" err="1">
                <a:solidFill>
                  <a:srgbClr val="0000CC"/>
                </a:solidFill>
                <a:latin typeface="Times New Roman" pitchFamily="18" charset="0"/>
                <a:cs typeface="Times New Roman" pitchFamily="18" charset="0"/>
              </a:rPr>
              <a:t>үйлесімді</a:t>
            </a:r>
            <a:r>
              <a:rPr lang="ru-RU" sz="2800" b="1" dirty="0">
                <a:solidFill>
                  <a:srgbClr val="0000CC"/>
                </a:solidFill>
                <a:latin typeface="Times New Roman" pitchFamily="18" charset="0"/>
                <a:cs typeface="Times New Roman" pitchFamily="18" charset="0"/>
              </a:rPr>
              <a:t> </a:t>
            </a:r>
            <a:r>
              <a:rPr lang="ru-RU" sz="2800" b="1" dirty="0" err="1">
                <a:solidFill>
                  <a:srgbClr val="0000CC"/>
                </a:solidFill>
                <a:latin typeface="Times New Roman" pitchFamily="18" charset="0"/>
                <a:cs typeface="Times New Roman" pitchFamily="18" charset="0"/>
              </a:rPr>
              <a:t>дамуы</a:t>
            </a:r>
            <a:r>
              <a:rPr lang="ru-RU" sz="2800" dirty="0">
                <a:solidFill>
                  <a:srgbClr val="0000CC"/>
                </a:solidFill>
                <a:latin typeface="Times New Roman" pitchFamily="18" charset="0"/>
                <a:cs typeface="Times New Roman" pitchFamily="18" charset="0"/>
              </a:rPr>
              <a:t>. </a:t>
            </a:r>
            <a:r>
              <a:rPr lang="ru-RU" sz="2800" b="1" dirty="0">
                <a:solidFill>
                  <a:srgbClr val="0000CC"/>
                </a:solidFill>
                <a:latin typeface="Times New Roman" pitchFamily="18" charset="0"/>
                <a:cs typeface="Times New Roman" pitchFamily="18" charset="0"/>
              </a:rPr>
              <a:t>«</a:t>
            </a:r>
            <a:r>
              <a:rPr lang="ru-RU" sz="2800" b="1" dirty="0" err="1">
                <a:solidFill>
                  <a:srgbClr val="0000CC"/>
                </a:solidFill>
                <a:latin typeface="Times New Roman" pitchFamily="18" charset="0"/>
                <a:cs typeface="Times New Roman" pitchFamily="18" charset="0"/>
              </a:rPr>
              <a:t>Біз</a:t>
            </a:r>
            <a:r>
              <a:rPr lang="ru-RU" sz="2800" b="1" dirty="0">
                <a:solidFill>
                  <a:srgbClr val="0000CC"/>
                </a:solidFill>
                <a:latin typeface="Times New Roman" pitchFamily="18" charset="0"/>
                <a:cs typeface="Times New Roman" pitchFamily="18" charset="0"/>
              </a:rPr>
              <a:t> </a:t>
            </a:r>
            <a:r>
              <a:rPr lang="ru-RU" sz="2800" b="1" dirty="0" err="1">
                <a:solidFill>
                  <a:srgbClr val="0000CC"/>
                </a:solidFill>
                <a:latin typeface="Times New Roman" pitchFamily="18" charset="0"/>
                <a:cs typeface="Times New Roman" pitchFamily="18" charset="0"/>
              </a:rPr>
              <a:t>кімбіз</a:t>
            </a:r>
            <a:r>
              <a:rPr lang="ru-RU" sz="2800" b="1" dirty="0">
                <a:solidFill>
                  <a:srgbClr val="0000CC"/>
                </a:solidFill>
                <a:latin typeface="Times New Roman" pitchFamily="18" charset="0"/>
                <a:cs typeface="Times New Roman" pitchFamily="18" charset="0"/>
              </a:rPr>
              <a:t>, </a:t>
            </a:r>
            <a:r>
              <a:rPr lang="ru-RU" sz="2800" b="1" dirty="0" err="1">
                <a:solidFill>
                  <a:srgbClr val="0000CC"/>
                </a:solidFill>
                <a:latin typeface="Times New Roman" pitchFamily="18" charset="0"/>
                <a:cs typeface="Times New Roman" pitchFamily="18" charset="0"/>
              </a:rPr>
              <a:t>қайда</a:t>
            </a:r>
            <a:r>
              <a:rPr lang="ru-RU" sz="2800" b="1" dirty="0">
                <a:solidFill>
                  <a:srgbClr val="0000CC"/>
                </a:solidFill>
                <a:latin typeface="Times New Roman" pitchFamily="18" charset="0"/>
                <a:cs typeface="Times New Roman" pitchFamily="18" charset="0"/>
              </a:rPr>
              <a:t> </a:t>
            </a:r>
            <a:r>
              <a:rPr lang="ru-RU" sz="2800" b="1" dirty="0" err="1">
                <a:solidFill>
                  <a:srgbClr val="0000CC"/>
                </a:solidFill>
                <a:latin typeface="Times New Roman" pitchFamily="18" charset="0"/>
                <a:cs typeface="Times New Roman" pitchFamily="18" charset="0"/>
              </a:rPr>
              <a:t>барамыз</a:t>
            </a:r>
            <a:r>
              <a:rPr lang="ru-RU" sz="2800" b="1" dirty="0">
                <a:solidFill>
                  <a:srgbClr val="0000CC"/>
                </a:solidFill>
                <a:latin typeface="Times New Roman" pitchFamily="18" charset="0"/>
                <a:cs typeface="Times New Roman" pitchFamily="18" charset="0"/>
              </a:rPr>
              <a:t> </a:t>
            </a:r>
            <a:r>
              <a:rPr lang="ru-RU" sz="2800" b="1" dirty="0" err="1">
                <a:solidFill>
                  <a:srgbClr val="0000CC"/>
                </a:solidFill>
                <a:latin typeface="Times New Roman" pitchFamily="18" charset="0"/>
                <a:cs typeface="Times New Roman" pitchFamily="18" charset="0"/>
              </a:rPr>
              <a:t>және</a:t>
            </a:r>
            <a:r>
              <a:rPr lang="ru-RU" sz="2800" b="1" dirty="0">
                <a:solidFill>
                  <a:srgbClr val="0000CC"/>
                </a:solidFill>
                <a:latin typeface="Times New Roman" pitchFamily="18" charset="0"/>
                <a:cs typeface="Times New Roman" pitchFamily="18" charset="0"/>
              </a:rPr>
              <a:t> 2050 </a:t>
            </a:r>
            <a:r>
              <a:rPr lang="ru-RU" sz="2800" b="1" dirty="0" err="1">
                <a:solidFill>
                  <a:srgbClr val="0000CC"/>
                </a:solidFill>
                <a:latin typeface="Times New Roman" pitchFamily="18" charset="0"/>
                <a:cs typeface="Times New Roman" pitchFamily="18" charset="0"/>
              </a:rPr>
              <a:t>жылға</a:t>
            </a:r>
            <a:r>
              <a:rPr lang="ru-RU" sz="2800" b="1" dirty="0">
                <a:solidFill>
                  <a:srgbClr val="0000CC"/>
                </a:solidFill>
                <a:latin typeface="Times New Roman" pitchFamily="18" charset="0"/>
                <a:cs typeface="Times New Roman" pitchFamily="18" charset="0"/>
              </a:rPr>
              <a:t> </a:t>
            </a:r>
            <a:r>
              <a:rPr lang="ru-RU" sz="2800" b="1" dirty="0" err="1">
                <a:solidFill>
                  <a:srgbClr val="0000CC"/>
                </a:solidFill>
                <a:latin typeface="Times New Roman" pitchFamily="18" charset="0"/>
                <a:cs typeface="Times New Roman" pitchFamily="18" charset="0"/>
              </a:rPr>
              <a:t>қарай</a:t>
            </a:r>
            <a:r>
              <a:rPr lang="ru-RU" sz="2800" b="1" dirty="0">
                <a:solidFill>
                  <a:srgbClr val="0000CC"/>
                </a:solidFill>
                <a:latin typeface="Times New Roman" pitchFamily="18" charset="0"/>
                <a:cs typeface="Times New Roman" pitchFamily="18" charset="0"/>
              </a:rPr>
              <a:t> </a:t>
            </a:r>
            <a:r>
              <a:rPr lang="ru-RU" sz="2800" b="1" dirty="0" err="1">
                <a:solidFill>
                  <a:srgbClr val="0000CC"/>
                </a:solidFill>
                <a:latin typeface="Times New Roman" pitchFamily="18" charset="0"/>
                <a:cs typeface="Times New Roman" pitchFamily="18" charset="0"/>
              </a:rPr>
              <a:t>қайда</a:t>
            </a:r>
            <a:r>
              <a:rPr lang="ru-RU" sz="2800" b="1" dirty="0">
                <a:solidFill>
                  <a:srgbClr val="0000CC"/>
                </a:solidFill>
                <a:latin typeface="Times New Roman" pitchFamily="18" charset="0"/>
                <a:cs typeface="Times New Roman" pitchFamily="18" charset="0"/>
              </a:rPr>
              <a:t> </a:t>
            </a:r>
            <a:r>
              <a:rPr lang="ru-RU" sz="2800" b="1" dirty="0" err="1">
                <a:solidFill>
                  <a:srgbClr val="0000CC"/>
                </a:solidFill>
                <a:latin typeface="Times New Roman" pitchFamily="18" charset="0"/>
                <a:cs typeface="Times New Roman" pitchFamily="18" charset="0"/>
              </a:rPr>
              <a:t>болғымыз</a:t>
            </a:r>
            <a:r>
              <a:rPr lang="ru-RU" sz="2800" b="1" dirty="0">
                <a:solidFill>
                  <a:srgbClr val="0000CC"/>
                </a:solidFill>
                <a:latin typeface="Times New Roman" pitchFamily="18" charset="0"/>
                <a:cs typeface="Times New Roman" pitchFamily="18" charset="0"/>
              </a:rPr>
              <a:t> </a:t>
            </a:r>
            <a:r>
              <a:rPr lang="ru-RU" sz="2800" b="1" dirty="0" err="1">
                <a:solidFill>
                  <a:srgbClr val="0000CC"/>
                </a:solidFill>
                <a:latin typeface="Times New Roman" pitchFamily="18" charset="0"/>
                <a:cs typeface="Times New Roman" pitchFamily="18" charset="0"/>
              </a:rPr>
              <a:t>келеді</a:t>
            </a:r>
            <a:r>
              <a:rPr lang="ru-RU" sz="2800" b="1" dirty="0">
                <a:solidFill>
                  <a:srgbClr val="0000CC"/>
                </a:solidFill>
                <a:latin typeface="Times New Roman" pitchFamily="18" charset="0"/>
                <a:cs typeface="Times New Roman" pitchFamily="18" charset="0"/>
              </a:rPr>
              <a:t>?»</a:t>
            </a:r>
            <a:r>
              <a:rPr lang="ru-RU" sz="2800" dirty="0">
                <a:solidFill>
                  <a:srgbClr val="0000CC"/>
                </a:solidFill>
                <a:latin typeface="Times New Roman" pitchFamily="18" charset="0"/>
                <a:cs typeface="Times New Roman" pitchFamily="18" charset="0"/>
              </a:rPr>
              <a:t> </a:t>
            </a:r>
            <a:r>
              <a:rPr lang="ru-RU" sz="2800" dirty="0" err="1">
                <a:solidFill>
                  <a:srgbClr val="0000CC"/>
                </a:solidFill>
                <a:latin typeface="Times New Roman" pitchFamily="18" charset="0"/>
                <a:cs typeface="Times New Roman" pitchFamily="18" charset="0"/>
              </a:rPr>
              <a:t>деген</a:t>
            </a:r>
            <a:r>
              <a:rPr lang="ru-RU" sz="2800" dirty="0">
                <a:solidFill>
                  <a:srgbClr val="0000CC"/>
                </a:solidFill>
                <a:latin typeface="Times New Roman" pitchFamily="18" charset="0"/>
                <a:cs typeface="Times New Roman" pitchFamily="18" charset="0"/>
              </a:rPr>
              <a:t> </a:t>
            </a:r>
            <a:r>
              <a:rPr lang="ru-RU" sz="2800" dirty="0" err="1">
                <a:solidFill>
                  <a:srgbClr val="0000CC"/>
                </a:solidFill>
                <a:latin typeface="Times New Roman" pitchFamily="18" charset="0"/>
                <a:cs typeface="Times New Roman" pitchFamily="18" charset="0"/>
              </a:rPr>
              <a:t>сұрақтарға</a:t>
            </a:r>
            <a:r>
              <a:rPr lang="ru-RU" sz="2800" dirty="0">
                <a:solidFill>
                  <a:srgbClr val="0000CC"/>
                </a:solidFill>
                <a:latin typeface="Times New Roman" pitchFamily="18" charset="0"/>
                <a:cs typeface="Times New Roman" pitchFamily="18" charset="0"/>
              </a:rPr>
              <a:t> </a:t>
            </a:r>
            <a:r>
              <a:rPr lang="ru-RU" sz="2800" dirty="0" err="1">
                <a:solidFill>
                  <a:srgbClr val="0000CC"/>
                </a:solidFill>
                <a:latin typeface="Times New Roman" pitchFamily="18" charset="0"/>
                <a:cs typeface="Times New Roman" pitchFamily="18" charset="0"/>
              </a:rPr>
              <a:t>жауап</a:t>
            </a:r>
            <a:r>
              <a:rPr lang="ru-RU" sz="2800" dirty="0">
                <a:solidFill>
                  <a:srgbClr val="0000CC"/>
                </a:solidFill>
                <a:latin typeface="Times New Roman" pitchFamily="18" charset="0"/>
                <a:cs typeface="Times New Roman" pitchFamily="18" charset="0"/>
              </a:rPr>
              <a:t> осы. </a:t>
            </a:r>
            <a:r>
              <a:rPr lang="ru-RU" sz="2800" b="1" dirty="0" err="1">
                <a:solidFill>
                  <a:srgbClr val="0000CC"/>
                </a:solidFill>
                <a:latin typeface="Times New Roman" pitchFamily="18" charset="0"/>
                <a:cs typeface="Times New Roman" pitchFamily="18" charset="0"/>
              </a:rPr>
              <a:t>Жас</a:t>
            </a:r>
            <a:r>
              <a:rPr lang="ru-RU" sz="2800" b="1" dirty="0">
                <a:solidFill>
                  <a:srgbClr val="0000CC"/>
                </a:solidFill>
                <a:latin typeface="Times New Roman" pitchFamily="18" charset="0"/>
                <a:cs typeface="Times New Roman" pitchFamily="18" charset="0"/>
              </a:rPr>
              <a:t> </a:t>
            </a:r>
            <a:r>
              <a:rPr lang="ru-RU" sz="2800" b="1" dirty="0" err="1">
                <a:solidFill>
                  <a:srgbClr val="0000CC"/>
                </a:solidFill>
                <a:latin typeface="Times New Roman" pitchFamily="18" charset="0"/>
                <a:cs typeface="Times New Roman" pitchFamily="18" charset="0"/>
              </a:rPr>
              <a:t>ұрпақтың</a:t>
            </a:r>
            <a:r>
              <a:rPr lang="ru-RU" sz="2800" b="1" dirty="0">
                <a:solidFill>
                  <a:srgbClr val="0000CC"/>
                </a:solidFill>
                <a:latin typeface="Times New Roman" pitchFamily="18" charset="0"/>
                <a:cs typeface="Times New Roman" pitchFamily="18" charset="0"/>
              </a:rPr>
              <a:t> </a:t>
            </a:r>
            <a:r>
              <a:rPr lang="ru-RU" sz="2800" b="1" dirty="0" err="1">
                <a:solidFill>
                  <a:srgbClr val="0000CC"/>
                </a:solidFill>
                <a:latin typeface="Times New Roman" pitchFamily="18" charset="0"/>
                <a:cs typeface="Times New Roman" pitchFamily="18" charset="0"/>
              </a:rPr>
              <a:t>нақ</a:t>
            </a:r>
            <a:r>
              <a:rPr lang="ru-RU" sz="2800" b="1" dirty="0">
                <a:solidFill>
                  <a:srgbClr val="0000CC"/>
                </a:solidFill>
                <a:latin typeface="Times New Roman" pitchFamily="18" charset="0"/>
                <a:cs typeface="Times New Roman" pitchFamily="18" charset="0"/>
              </a:rPr>
              <a:t> </a:t>
            </a:r>
            <a:r>
              <a:rPr lang="ru-RU" sz="2800" b="1" dirty="0" err="1">
                <a:solidFill>
                  <a:srgbClr val="0000CC"/>
                </a:solidFill>
                <a:latin typeface="Times New Roman" pitchFamily="18" charset="0"/>
                <a:cs typeface="Times New Roman" pitchFamily="18" charset="0"/>
              </a:rPr>
              <a:t>осыған</a:t>
            </a:r>
            <a:r>
              <a:rPr lang="ru-RU" sz="2800" b="1" dirty="0">
                <a:solidFill>
                  <a:srgbClr val="0000CC"/>
                </a:solidFill>
                <a:latin typeface="Times New Roman" pitchFamily="18" charset="0"/>
                <a:cs typeface="Times New Roman" pitchFamily="18" charset="0"/>
              </a:rPr>
              <a:t> </a:t>
            </a:r>
            <a:r>
              <a:rPr lang="ru-RU" sz="2800" b="1" dirty="0" err="1">
                <a:solidFill>
                  <a:srgbClr val="0000CC"/>
                </a:solidFill>
                <a:latin typeface="Times New Roman" pitchFamily="18" charset="0"/>
                <a:cs typeface="Times New Roman" pitchFamily="18" charset="0"/>
              </a:rPr>
              <a:t>мүдделі</a:t>
            </a:r>
            <a:r>
              <a:rPr lang="ru-RU" sz="2800" b="1" dirty="0">
                <a:solidFill>
                  <a:srgbClr val="0000CC"/>
                </a:solidFill>
                <a:latin typeface="Times New Roman" pitchFamily="18" charset="0"/>
                <a:cs typeface="Times New Roman" pitchFamily="18" charset="0"/>
              </a:rPr>
              <a:t> </a:t>
            </a:r>
            <a:r>
              <a:rPr lang="ru-RU" sz="2800" b="1" dirty="0" err="1">
                <a:solidFill>
                  <a:srgbClr val="0000CC"/>
                </a:solidFill>
                <a:latin typeface="Times New Roman" pitchFamily="18" charset="0"/>
                <a:cs typeface="Times New Roman" pitchFamily="18" charset="0"/>
              </a:rPr>
              <a:t>екеніне</a:t>
            </a:r>
            <a:r>
              <a:rPr lang="ru-RU" sz="2800" dirty="0">
                <a:solidFill>
                  <a:srgbClr val="0000CC"/>
                </a:solidFill>
                <a:latin typeface="Times New Roman" pitchFamily="18" charset="0"/>
                <a:cs typeface="Times New Roman" pitchFamily="18" charset="0"/>
              </a:rPr>
              <a:t> </a:t>
            </a:r>
            <a:r>
              <a:rPr lang="ru-RU" sz="2800" dirty="0" err="1">
                <a:solidFill>
                  <a:srgbClr val="0000CC"/>
                </a:solidFill>
                <a:latin typeface="Times New Roman" pitchFamily="18" charset="0"/>
                <a:cs typeface="Times New Roman" pitchFamily="18" charset="0"/>
              </a:rPr>
              <a:t>сенімдімін</a:t>
            </a:r>
            <a:r>
              <a:rPr lang="ru-RU" sz="2800" dirty="0">
                <a:solidFill>
                  <a:srgbClr val="0000CC"/>
                </a:solidFill>
                <a:latin typeface="Times New Roman" pitchFamily="18" charset="0"/>
                <a:cs typeface="Times New Roman" pitchFamily="18" charset="0"/>
              </a:rPr>
              <a:t>.</a:t>
            </a:r>
          </a:p>
          <a:p>
            <a:pPr marL="342900" indent="-342900" algn="just">
              <a:spcBef>
                <a:spcPct val="20000"/>
              </a:spcBef>
              <a:defRPr/>
            </a:pPr>
            <a:r>
              <a:rPr lang="kk-KZ" sz="2800" b="1" dirty="0">
                <a:solidFill>
                  <a:srgbClr val="0000CC"/>
                </a:solidFill>
                <a:latin typeface="Times New Roman" pitchFamily="18" charset="0"/>
                <a:cs typeface="Times New Roman" pitchFamily="18" charset="0"/>
              </a:rPr>
              <a:t>. </a:t>
            </a:r>
            <a:r>
              <a:rPr lang="kk-KZ" sz="2800" b="1" i="1" dirty="0">
                <a:solidFill>
                  <a:srgbClr val="0000CC"/>
                </a:solidFill>
                <a:latin typeface="Times New Roman" pitchFamily="18" charset="0"/>
                <a:cs typeface="Times New Roman" pitchFamily="18" charset="0"/>
              </a:rPr>
              <a:t>	</a:t>
            </a:r>
            <a:endParaRPr lang="ru-RU" sz="2800" b="1" i="1" dirty="0">
              <a:solidFill>
                <a:srgbClr val="0000CC"/>
              </a:solidFill>
              <a:latin typeface="Times New Roman" pitchFamily="18" charset="0"/>
              <a:cs typeface="Times New Roman" pitchFamily="18" charset="0"/>
            </a:endParaRPr>
          </a:p>
        </p:txBody>
      </p:sp>
      <p:grpSp>
        <p:nvGrpSpPr>
          <p:cNvPr id="135171" name="Group 3"/>
          <p:cNvGrpSpPr>
            <a:grpSpLocks/>
          </p:cNvGrpSpPr>
          <p:nvPr/>
        </p:nvGrpSpPr>
        <p:grpSpPr bwMode="auto">
          <a:xfrm>
            <a:off x="0" y="0"/>
            <a:ext cx="9144000" cy="6858000"/>
            <a:chOff x="0" y="0"/>
            <a:chExt cx="5760" cy="4320"/>
          </a:xfrm>
        </p:grpSpPr>
        <p:pic>
          <p:nvPicPr>
            <p:cNvPr id="13316" name="Picture 4"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878" y="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317" name="Group 5"/>
            <p:cNvGrpSpPr>
              <a:grpSpLocks/>
            </p:cNvGrpSpPr>
            <p:nvPr/>
          </p:nvGrpSpPr>
          <p:grpSpPr bwMode="auto">
            <a:xfrm>
              <a:off x="0" y="0"/>
              <a:ext cx="5760" cy="4320"/>
              <a:chOff x="0" y="0"/>
              <a:chExt cx="5760" cy="4320"/>
            </a:xfrm>
          </p:grpSpPr>
          <p:grpSp>
            <p:nvGrpSpPr>
              <p:cNvPr id="13318" name="Group 6"/>
              <p:cNvGrpSpPr>
                <a:grpSpLocks/>
              </p:cNvGrpSpPr>
              <p:nvPr/>
            </p:nvGrpSpPr>
            <p:grpSpPr bwMode="auto">
              <a:xfrm>
                <a:off x="0" y="0"/>
                <a:ext cx="5760" cy="192"/>
                <a:chOff x="0" y="0"/>
                <a:chExt cx="5760" cy="192"/>
              </a:xfrm>
            </p:grpSpPr>
            <p:pic>
              <p:nvPicPr>
                <p:cNvPr id="13336" name="Picture 7"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7" name="Picture 8"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975" y="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8" name="Picture 9"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927" y="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9" name="Picture 10"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880" y="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0" name="Picture 11"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878" y="0"/>
                  <a:ext cx="8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1" name="Picture 12"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876" y="0"/>
                  <a:ext cx="8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319" name="Group 13"/>
              <p:cNvGrpSpPr>
                <a:grpSpLocks/>
              </p:cNvGrpSpPr>
              <p:nvPr/>
            </p:nvGrpSpPr>
            <p:grpSpPr bwMode="auto">
              <a:xfrm>
                <a:off x="0" y="4128"/>
                <a:ext cx="5760" cy="192"/>
                <a:chOff x="0" y="4128"/>
                <a:chExt cx="5760" cy="192"/>
              </a:xfrm>
            </p:grpSpPr>
            <p:pic>
              <p:nvPicPr>
                <p:cNvPr id="13330" name="Picture 14"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1" name="Picture 15"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975"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2" name="Picture 16"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927"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3" name="Picture 17"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880"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4" name="Picture 18"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833"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5" name="Picture 19"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776"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320" name="Group 20"/>
              <p:cNvGrpSpPr>
                <a:grpSpLocks/>
              </p:cNvGrpSpPr>
              <p:nvPr/>
            </p:nvGrpSpPr>
            <p:grpSpPr bwMode="auto">
              <a:xfrm>
                <a:off x="0" y="164"/>
                <a:ext cx="192" cy="4037"/>
                <a:chOff x="0" y="164"/>
                <a:chExt cx="192" cy="4037"/>
              </a:xfrm>
            </p:grpSpPr>
            <p:pic>
              <p:nvPicPr>
                <p:cNvPr id="13326" name="Picture 21"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56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7" name="Picture 22"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1513"/>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8" name="Picture 23"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2465"/>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9" name="Picture 24"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494" y="3516"/>
                  <a:ext cx="117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321" name="Group 25"/>
              <p:cNvGrpSpPr>
                <a:grpSpLocks/>
              </p:cNvGrpSpPr>
              <p:nvPr/>
            </p:nvGrpSpPr>
            <p:grpSpPr bwMode="auto">
              <a:xfrm>
                <a:off x="5568" y="164"/>
                <a:ext cx="192" cy="4037"/>
                <a:chOff x="0" y="164"/>
                <a:chExt cx="192" cy="4037"/>
              </a:xfrm>
            </p:grpSpPr>
            <p:pic>
              <p:nvPicPr>
                <p:cNvPr id="13322" name="Picture 26"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56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3" name="Picture 27"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1513"/>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4" name="Picture 28"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2465"/>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5" name="Picture 29"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494" y="3516"/>
                  <a:ext cx="117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35171"/>
                                        </p:tgtEl>
                                        <p:attrNameLst>
                                          <p:attrName>style.visibility</p:attrName>
                                        </p:attrNameLst>
                                      </p:cBhvr>
                                      <p:to>
                                        <p:strVal val="visible"/>
                                      </p:to>
                                    </p:set>
                                    <p:animEffect transition="in" filter="blinds(horizontal)">
                                      <p:cBhvr>
                                        <p:cTn id="7" dur="500"/>
                                        <p:tgtEl>
                                          <p:spTgt spid="135171"/>
                                        </p:tgtEl>
                                      </p:cBhvr>
                                    </p:animEffect>
                                  </p:childTnLst>
                                </p:cTn>
                              </p:par>
                              <p:par>
                                <p:cTn id="8" presetID="27" presetClass="entr" presetSubtype="0" fill="hold" grpId="0" nodeType="withEffect">
                                  <p:stCondLst>
                                    <p:cond delay="0"/>
                                  </p:stCondLst>
                                  <p:iterate type="lt">
                                    <p:tmPct val="50000"/>
                                  </p:iterate>
                                  <p:childTnLst>
                                    <p:set>
                                      <p:cBhvr>
                                        <p:cTn id="9" dur="1" fill="hold">
                                          <p:stCondLst>
                                            <p:cond delay="0"/>
                                          </p:stCondLst>
                                        </p:cTn>
                                        <p:tgtEl>
                                          <p:spTgt spid="135170">
                                            <p:bg/>
                                          </p:spTgt>
                                        </p:tgtEl>
                                        <p:attrNameLst>
                                          <p:attrName>style.visibility</p:attrName>
                                        </p:attrNameLst>
                                      </p:cBhvr>
                                      <p:to>
                                        <p:strVal val="visible"/>
                                      </p:to>
                                    </p:set>
                                    <p:anim calcmode="discrete" valueType="clr">
                                      <p:cBhvr override="childStyle">
                                        <p:cTn id="10" dur="80"/>
                                        <p:tgtEl>
                                          <p:spTgt spid="135170">
                                            <p:bg/>
                                          </p:spTgt>
                                        </p:tgtEl>
                                        <p:attrNameLst>
                                          <p:attrName>style.color</p:attrName>
                                        </p:attrNameLst>
                                      </p:cBhvr>
                                      <p:tavLst>
                                        <p:tav tm="0">
                                          <p:val>
                                            <p:clrVal>
                                              <a:schemeClr val="accent2"/>
                                            </p:clrVal>
                                          </p:val>
                                        </p:tav>
                                        <p:tav tm="50000">
                                          <p:val>
                                            <p:clrVal>
                                              <a:schemeClr val="hlink"/>
                                            </p:clrVal>
                                          </p:val>
                                        </p:tav>
                                      </p:tavLst>
                                    </p:anim>
                                    <p:anim calcmode="discrete" valueType="clr">
                                      <p:cBhvr>
                                        <p:cTn id="11" dur="80"/>
                                        <p:tgtEl>
                                          <p:spTgt spid="135170">
                                            <p:bg/>
                                          </p:spTgt>
                                        </p:tgtEl>
                                        <p:attrNameLst>
                                          <p:attrName>fillcolor</p:attrName>
                                        </p:attrNameLst>
                                      </p:cBhvr>
                                      <p:tavLst>
                                        <p:tav tm="0">
                                          <p:val>
                                            <p:clrVal>
                                              <a:schemeClr val="accent2"/>
                                            </p:clrVal>
                                          </p:val>
                                        </p:tav>
                                        <p:tav tm="50000">
                                          <p:val>
                                            <p:clrVal>
                                              <a:schemeClr val="hlink"/>
                                            </p:clrVal>
                                          </p:val>
                                        </p:tav>
                                      </p:tavLst>
                                    </p:anim>
                                    <p:set>
                                      <p:cBhvr>
                                        <p:cTn id="12" dur="80"/>
                                        <p:tgtEl>
                                          <p:spTgt spid="135170">
                                            <p:bg/>
                                          </p:spTgt>
                                        </p:tgtEl>
                                        <p:attrNameLst>
                                          <p:attrName>fill.type</p:attrName>
                                        </p:attrNameLst>
                                      </p:cBhvr>
                                      <p:to>
                                        <p:strVal val="solid"/>
                                      </p:to>
                                    </p:set>
                                  </p:childTnLst>
                                </p:cTn>
                              </p:par>
                              <p:par>
                                <p:cTn id="13" presetID="27" presetClass="entr" presetSubtype="0" fill="hold" grpId="0" nodeType="withEffect">
                                  <p:stCondLst>
                                    <p:cond delay="0"/>
                                  </p:stCondLst>
                                  <p:iterate type="lt">
                                    <p:tmPct val="50000"/>
                                  </p:iterate>
                                  <p:childTnLst>
                                    <p:set>
                                      <p:cBhvr>
                                        <p:cTn id="14" dur="1" fill="hold">
                                          <p:stCondLst>
                                            <p:cond delay="0"/>
                                          </p:stCondLst>
                                        </p:cTn>
                                        <p:tgtEl>
                                          <p:spTgt spid="135170">
                                            <p:txEl>
                                              <p:pRg st="0" end="0"/>
                                            </p:txEl>
                                          </p:spTgt>
                                        </p:tgtEl>
                                        <p:attrNameLst>
                                          <p:attrName>style.visibility</p:attrName>
                                        </p:attrNameLst>
                                      </p:cBhvr>
                                      <p:to>
                                        <p:strVal val="visible"/>
                                      </p:to>
                                    </p:set>
                                    <p:anim calcmode="discrete" valueType="clr">
                                      <p:cBhvr override="childStyle">
                                        <p:cTn id="15" dur="80"/>
                                        <p:tgtEl>
                                          <p:spTgt spid="135170">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6" dur="80"/>
                                        <p:tgtEl>
                                          <p:spTgt spid="135170">
                                            <p:txEl>
                                              <p:pRg st="0" end="0"/>
                                            </p:txEl>
                                          </p:spTgt>
                                        </p:tgtEl>
                                        <p:attrNameLst>
                                          <p:attrName>fillcolor</p:attrName>
                                        </p:attrNameLst>
                                      </p:cBhvr>
                                      <p:tavLst>
                                        <p:tav tm="0">
                                          <p:val>
                                            <p:clrVal>
                                              <a:schemeClr val="accent2"/>
                                            </p:clrVal>
                                          </p:val>
                                        </p:tav>
                                        <p:tav tm="50000">
                                          <p:val>
                                            <p:clrVal>
                                              <a:schemeClr val="hlink"/>
                                            </p:clrVal>
                                          </p:val>
                                        </p:tav>
                                      </p:tavLst>
                                    </p:anim>
                                    <p:set>
                                      <p:cBhvr>
                                        <p:cTn id="17" dur="80"/>
                                        <p:tgtEl>
                                          <p:spTgt spid="135170">
                                            <p:txEl>
                                              <p:pRg st="0" end="0"/>
                                            </p:txEl>
                                          </p:spTgt>
                                        </p:tgtEl>
                                        <p:attrNameLst>
                                          <p:attrName>fill.type</p:attrName>
                                        </p:attrNameLst>
                                      </p:cBhvr>
                                      <p:to>
                                        <p:strVal val="solid"/>
                                      </p:to>
                                    </p:set>
                                  </p:childTnLst>
                                </p:cTn>
                              </p:par>
                              <p:par>
                                <p:cTn id="18" presetID="27" presetClass="entr" presetSubtype="0" fill="hold" grpId="0" nodeType="withEffect">
                                  <p:stCondLst>
                                    <p:cond delay="0"/>
                                  </p:stCondLst>
                                  <p:iterate type="lt">
                                    <p:tmPct val="50000"/>
                                  </p:iterate>
                                  <p:childTnLst>
                                    <p:set>
                                      <p:cBhvr>
                                        <p:cTn id="19" dur="1" fill="hold">
                                          <p:stCondLst>
                                            <p:cond delay="0"/>
                                          </p:stCondLst>
                                        </p:cTn>
                                        <p:tgtEl>
                                          <p:spTgt spid="135170">
                                            <p:txEl>
                                              <p:pRg st="1" end="1"/>
                                            </p:txEl>
                                          </p:spTgt>
                                        </p:tgtEl>
                                        <p:attrNameLst>
                                          <p:attrName>style.visibility</p:attrName>
                                        </p:attrNameLst>
                                      </p:cBhvr>
                                      <p:to>
                                        <p:strVal val="visible"/>
                                      </p:to>
                                    </p:set>
                                    <p:anim calcmode="discrete" valueType="clr">
                                      <p:cBhvr override="childStyle">
                                        <p:cTn id="20" dur="80"/>
                                        <p:tgtEl>
                                          <p:spTgt spid="135170">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135170">
                                            <p:txEl>
                                              <p:pRg st="1" end="1"/>
                                            </p:txEl>
                                          </p:spTgt>
                                        </p:tgtEl>
                                        <p:attrNameLst>
                                          <p:attrName>fillcolor</p:attrName>
                                        </p:attrNameLst>
                                      </p:cBhvr>
                                      <p:tavLst>
                                        <p:tav tm="0">
                                          <p:val>
                                            <p:clrVal>
                                              <a:schemeClr val="accent2"/>
                                            </p:clrVal>
                                          </p:val>
                                        </p:tav>
                                        <p:tav tm="50000">
                                          <p:val>
                                            <p:clrVal>
                                              <a:schemeClr val="hlink"/>
                                            </p:clrVal>
                                          </p:val>
                                        </p:tav>
                                      </p:tavLst>
                                    </p:anim>
                                    <p:set>
                                      <p:cBhvr>
                                        <p:cTn id="22" dur="80"/>
                                        <p:tgtEl>
                                          <p:spTgt spid="135170">
                                            <p:txEl>
                                              <p:pRg st="1" end="1"/>
                                            </p:txEl>
                                          </p:spTgt>
                                        </p:tgtEl>
                                        <p:attrNameLst>
                                          <p:attrName>fill.type</p:attrName>
                                        </p:attrNameLst>
                                      </p:cBhvr>
                                      <p:to>
                                        <p:strVal val="solid"/>
                                      </p:to>
                                    </p:set>
                                  </p:childTnLst>
                                </p:cTn>
                              </p:par>
                              <p:par>
                                <p:cTn id="23" presetID="27" presetClass="entr" presetSubtype="0" fill="hold" grpId="0" nodeType="withEffect">
                                  <p:stCondLst>
                                    <p:cond delay="0"/>
                                  </p:stCondLst>
                                  <p:iterate type="lt">
                                    <p:tmPct val="50000"/>
                                  </p:iterate>
                                  <p:childTnLst>
                                    <p:set>
                                      <p:cBhvr>
                                        <p:cTn id="24" dur="1" fill="hold">
                                          <p:stCondLst>
                                            <p:cond delay="0"/>
                                          </p:stCondLst>
                                        </p:cTn>
                                        <p:tgtEl>
                                          <p:spTgt spid="135170">
                                            <p:txEl>
                                              <p:pRg st="2" end="2"/>
                                            </p:txEl>
                                          </p:spTgt>
                                        </p:tgtEl>
                                        <p:attrNameLst>
                                          <p:attrName>style.visibility</p:attrName>
                                        </p:attrNameLst>
                                      </p:cBhvr>
                                      <p:to>
                                        <p:strVal val="visible"/>
                                      </p:to>
                                    </p:set>
                                    <p:anim calcmode="discrete" valueType="clr">
                                      <p:cBhvr override="childStyle">
                                        <p:cTn id="25" dur="80"/>
                                        <p:tgtEl>
                                          <p:spTgt spid="135170">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6" dur="80"/>
                                        <p:tgtEl>
                                          <p:spTgt spid="135170">
                                            <p:txEl>
                                              <p:pRg st="2" end="2"/>
                                            </p:txEl>
                                          </p:spTgt>
                                        </p:tgtEl>
                                        <p:attrNameLst>
                                          <p:attrName>fillcolor</p:attrName>
                                        </p:attrNameLst>
                                      </p:cBhvr>
                                      <p:tavLst>
                                        <p:tav tm="0">
                                          <p:val>
                                            <p:clrVal>
                                              <a:schemeClr val="accent2"/>
                                            </p:clrVal>
                                          </p:val>
                                        </p:tav>
                                        <p:tav tm="50000">
                                          <p:val>
                                            <p:clrVal>
                                              <a:schemeClr val="hlink"/>
                                            </p:clrVal>
                                          </p:val>
                                        </p:tav>
                                      </p:tavLst>
                                    </p:anim>
                                    <p:set>
                                      <p:cBhvr>
                                        <p:cTn id="27" dur="80"/>
                                        <p:tgtEl>
                                          <p:spTgt spid="135170">
                                            <p:txEl>
                                              <p:pRg st="2" end="2"/>
                                            </p:txEl>
                                          </p:spTgt>
                                        </p:tgtEl>
                                        <p:attrNameLst>
                                          <p:attrName>fill.type</p:attrName>
                                        </p:attrNameLst>
                                      </p:cBhvr>
                                      <p:to>
                                        <p:strVal val="solid"/>
                                      </p:to>
                                    </p:set>
                                  </p:childTnLst>
                                </p:cTn>
                              </p:par>
                              <p:par>
                                <p:cTn id="28" presetID="27" presetClass="entr" presetSubtype="0" fill="hold" grpId="0" nodeType="withEffect">
                                  <p:stCondLst>
                                    <p:cond delay="0"/>
                                  </p:stCondLst>
                                  <p:iterate type="lt">
                                    <p:tmPct val="50000"/>
                                  </p:iterate>
                                  <p:childTnLst>
                                    <p:set>
                                      <p:cBhvr>
                                        <p:cTn id="29" dur="1" fill="hold">
                                          <p:stCondLst>
                                            <p:cond delay="0"/>
                                          </p:stCondLst>
                                        </p:cTn>
                                        <p:tgtEl>
                                          <p:spTgt spid="135170">
                                            <p:txEl>
                                              <p:pRg st="3" end="3"/>
                                            </p:txEl>
                                          </p:spTgt>
                                        </p:tgtEl>
                                        <p:attrNameLst>
                                          <p:attrName>style.visibility</p:attrName>
                                        </p:attrNameLst>
                                      </p:cBhvr>
                                      <p:to>
                                        <p:strVal val="visible"/>
                                      </p:to>
                                    </p:set>
                                    <p:anim calcmode="discrete" valueType="clr">
                                      <p:cBhvr override="childStyle">
                                        <p:cTn id="30" dur="80"/>
                                        <p:tgtEl>
                                          <p:spTgt spid="135170">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1" dur="80"/>
                                        <p:tgtEl>
                                          <p:spTgt spid="135170">
                                            <p:txEl>
                                              <p:pRg st="3" end="3"/>
                                            </p:txEl>
                                          </p:spTgt>
                                        </p:tgtEl>
                                        <p:attrNameLst>
                                          <p:attrName>fillcolor</p:attrName>
                                        </p:attrNameLst>
                                      </p:cBhvr>
                                      <p:tavLst>
                                        <p:tav tm="0">
                                          <p:val>
                                            <p:clrVal>
                                              <a:schemeClr val="accent2"/>
                                            </p:clrVal>
                                          </p:val>
                                        </p:tav>
                                        <p:tav tm="50000">
                                          <p:val>
                                            <p:clrVal>
                                              <a:schemeClr val="hlink"/>
                                            </p:clrVal>
                                          </p:val>
                                        </p:tav>
                                      </p:tavLst>
                                    </p:anim>
                                    <p:set>
                                      <p:cBhvr>
                                        <p:cTn id="32" dur="80"/>
                                        <p:tgtEl>
                                          <p:spTgt spid="135170">
                                            <p:txEl>
                                              <p:pRg st="3" end="3"/>
                                            </p:txEl>
                                          </p:spTgt>
                                        </p:tgtEl>
                                        <p:attrNameLst>
                                          <p:attrName>fill.type</p:attrName>
                                        </p:attrNameLst>
                                      </p:cBhvr>
                                      <p:to>
                                        <p:strVal val="solid"/>
                                      </p:to>
                                    </p:set>
                                  </p:childTnLst>
                                </p:cTn>
                              </p:par>
                              <p:par>
                                <p:cTn id="33" presetID="27" presetClass="entr" presetSubtype="0" fill="hold" grpId="0" nodeType="withEffect">
                                  <p:stCondLst>
                                    <p:cond delay="0"/>
                                  </p:stCondLst>
                                  <p:iterate type="lt">
                                    <p:tmPct val="50000"/>
                                  </p:iterate>
                                  <p:childTnLst>
                                    <p:set>
                                      <p:cBhvr>
                                        <p:cTn id="34" dur="1" fill="hold">
                                          <p:stCondLst>
                                            <p:cond delay="0"/>
                                          </p:stCondLst>
                                        </p:cTn>
                                        <p:tgtEl>
                                          <p:spTgt spid="135170">
                                            <p:txEl>
                                              <p:pRg st="4" end="4"/>
                                            </p:txEl>
                                          </p:spTgt>
                                        </p:tgtEl>
                                        <p:attrNameLst>
                                          <p:attrName>style.visibility</p:attrName>
                                        </p:attrNameLst>
                                      </p:cBhvr>
                                      <p:to>
                                        <p:strVal val="visible"/>
                                      </p:to>
                                    </p:set>
                                    <p:anim calcmode="discrete" valueType="clr">
                                      <p:cBhvr override="childStyle">
                                        <p:cTn id="35" dur="80"/>
                                        <p:tgtEl>
                                          <p:spTgt spid="135170">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135170">
                                            <p:txEl>
                                              <p:pRg st="4" end="4"/>
                                            </p:txEl>
                                          </p:spTgt>
                                        </p:tgtEl>
                                        <p:attrNameLst>
                                          <p:attrName>fillcolor</p:attrName>
                                        </p:attrNameLst>
                                      </p:cBhvr>
                                      <p:tavLst>
                                        <p:tav tm="0">
                                          <p:val>
                                            <p:clrVal>
                                              <a:schemeClr val="accent2"/>
                                            </p:clrVal>
                                          </p:val>
                                        </p:tav>
                                        <p:tav tm="50000">
                                          <p:val>
                                            <p:clrVal>
                                              <a:schemeClr val="hlink"/>
                                            </p:clrVal>
                                          </p:val>
                                        </p:tav>
                                      </p:tavLst>
                                    </p:anim>
                                    <p:set>
                                      <p:cBhvr>
                                        <p:cTn id="37" dur="80"/>
                                        <p:tgtEl>
                                          <p:spTgt spid="135170">
                                            <p:txEl>
                                              <p:pRg st="4" end="4"/>
                                            </p:txEl>
                                          </p:spTgt>
                                        </p:tgtEl>
                                        <p:attrNameLst>
                                          <p:attrName>fill.type</p:attrName>
                                        </p:attrNameLst>
                                      </p:cBhvr>
                                      <p:to>
                                        <p:strVal val="solid"/>
                                      </p:to>
                                    </p:set>
                                  </p:childTnLst>
                                </p:cTn>
                              </p:par>
                              <p:par>
                                <p:cTn id="38" presetID="27" presetClass="entr" presetSubtype="0" fill="hold" grpId="0" nodeType="withEffect">
                                  <p:stCondLst>
                                    <p:cond delay="0"/>
                                  </p:stCondLst>
                                  <p:iterate type="lt">
                                    <p:tmPct val="50000"/>
                                  </p:iterate>
                                  <p:childTnLst>
                                    <p:set>
                                      <p:cBhvr>
                                        <p:cTn id="39" dur="1" fill="hold">
                                          <p:stCondLst>
                                            <p:cond delay="0"/>
                                          </p:stCondLst>
                                        </p:cTn>
                                        <p:tgtEl>
                                          <p:spTgt spid="135170">
                                            <p:txEl>
                                              <p:pRg st="5" end="5"/>
                                            </p:txEl>
                                          </p:spTgt>
                                        </p:tgtEl>
                                        <p:attrNameLst>
                                          <p:attrName>style.visibility</p:attrName>
                                        </p:attrNameLst>
                                      </p:cBhvr>
                                      <p:to>
                                        <p:strVal val="visible"/>
                                      </p:to>
                                    </p:set>
                                    <p:anim calcmode="discrete" valueType="clr">
                                      <p:cBhvr override="childStyle">
                                        <p:cTn id="40" dur="80"/>
                                        <p:tgtEl>
                                          <p:spTgt spid="135170">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1" dur="80"/>
                                        <p:tgtEl>
                                          <p:spTgt spid="135170">
                                            <p:txEl>
                                              <p:pRg st="5" end="5"/>
                                            </p:txEl>
                                          </p:spTgt>
                                        </p:tgtEl>
                                        <p:attrNameLst>
                                          <p:attrName>fillcolor</p:attrName>
                                        </p:attrNameLst>
                                      </p:cBhvr>
                                      <p:tavLst>
                                        <p:tav tm="0">
                                          <p:val>
                                            <p:clrVal>
                                              <a:schemeClr val="accent2"/>
                                            </p:clrVal>
                                          </p:val>
                                        </p:tav>
                                        <p:tav tm="50000">
                                          <p:val>
                                            <p:clrVal>
                                              <a:schemeClr val="hlink"/>
                                            </p:clrVal>
                                          </p:val>
                                        </p:tav>
                                      </p:tavLst>
                                    </p:anim>
                                    <p:set>
                                      <p:cBhvr>
                                        <p:cTn id="42" dur="80"/>
                                        <p:tgtEl>
                                          <p:spTgt spid="135170">
                                            <p:txEl>
                                              <p:pRg st="5" end="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0"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ChangeArrowheads="1"/>
          </p:cNvSpPr>
          <p:nvPr/>
        </p:nvSpPr>
        <p:spPr bwMode="auto">
          <a:xfrm>
            <a:off x="395288" y="333375"/>
            <a:ext cx="8353425" cy="6191250"/>
          </a:xfrm>
          <a:prstGeom prst="rect">
            <a:avLst/>
          </a:prstGeom>
          <a:solidFill>
            <a:srgbClr val="FFFF99"/>
          </a:solidFill>
          <a:ln w="57150" cmpd="thinThick">
            <a:solidFill>
              <a:srgbClr val="00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ru-RU" altLang="ru-RU" sz="2200">
                <a:solidFill>
                  <a:srgbClr val="0000CC"/>
                </a:solidFill>
                <a:latin typeface="Times New Roman" pitchFamily="18" charset="0"/>
                <a:cs typeface="Times New Roman" pitchFamily="18" charset="0"/>
              </a:rPr>
              <a:t>       Қазақстан 2050 жылға қарай әлемнің </a:t>
            </a:r>
            <a:r>
              <a:rPr lang="ru-RU" altLang="ru-RU" sz="2200" b="1">
                <a:solidFill>
                  <a:srgbClr val="0000CC"/>
                </a:solidFill>
                <a:latin typeface="Times New Roman" pitchFamily="18" charset="0"/>
                <a:cs typeface="Times New Roman" pitchFamily="18" charset="0"/>
              </a:rPr>
              <a:t>ең дамыған отыз елінің</a:t>
            </a:r>
            <a:r>
              <a:rPr lang="ru-RU" altLang="ru-RU" sz="2200">
                <a:solidFill>
                  <a:srgbClr val="0000CC"/>
                </a:solidFill>
                <a:latin typeface="Times New Roman" pitchFamily="18" charset="0"/>
                <a:cs typeface="Times New Roman" pitchFamily="18" charset="0"/>
              </a:rPr>
              <a:t> қатарында болуға тиіс.</a:t>
            </a:r>
          </a:p>
          <a:p>
            <a:pPr algn="just" eaLnBrk="1" hangingPunct="1"/>
            <a:r>
              <a:rPr lang="ru-RU" altLang="ru-RU" sz="2200" b="1">
                <a:solidFill>
                  <a:srgbClr val="0000CC"/>
                </a:solidFill>
                <a:latin typeface="Times New Roman" pitchFamily="18" charset="0"/>
                <a:cs typeface="Times New Roman" pitchFamily="18" charset="0"/>
              </a:rPr>
              <a:t>      Дамушы елдер арасында</a:t>
            </a:r>
            <a:r>
              <a:rPr lang="ru-RU" altLang="ru-RU" sz="2200">
                <a:solidFill>
                  <a:srgbClr val="0000CC"/>
                </a:solidFill>
                <a:latin typeface="Times New Roman" pitchFamily="18" charset="0"/>
                <a:cs typeface="Times New Roman" pitchFamily="18" charset="0"/>
              </a:rPr>
              <a:t> осы клубтағы орынға </a:t>
            </a:r>
            <a:r>
              <a:rPr lang="ru-RU" altLang="ru-RU" sz="2200" b="1">
                <a:solidFill>
                  <a:srgbClr val="0000CC"/>
                </a:solidFill>
                <a:latin typeface="Times New Roman" pitchFamily="18" charset="0"/>
                <a:cs typeface="Times New Roman" pitchFamily="18" charset="0"/>
              </a:rPr>
              <a:t>бәсекелестік қатал болмақ.</a:t>
            </a:r>
            <a:r>
              <a:rPr lang="ru-RU" altLang="ru-RU" sz="2200">
                <a:solidFill>
                  <a:srgbClr val="0000CC"/>
                </a:solidFill>
                <a:latin typeface="Times New Roman" pitchFamily="18" charset="0"/>
                <a:cs typeface="Times New Roman" pitchFamily="18" charset="0"/>
              </a:rPr>
              <a:t> Күн астындағы орын тек ең мықтыларға арналғанын нақты сезіне отырып, ұлтымыз </a:t>
            </a:r>
            <a:r>
              <a:rPr lang="ru-RU" altLang="ru-RU" sz="2200" b="1">
                <a:solidFill>
                  <a:srgbClr val="0000CC"/>
                </a:solidFill>
                <a:latin typeface="Times New Roman" pitchFamily="18" charset="0"/>
                <a:cs typeface="Times New Roman" pitchFamily="18" charset="0"/>
              </a:rPr>
              <a:t>жаһандық экономикалық тайталасқа</a:t>
            </a:r>
            <a:r>
              <a:rPr lang="ru-RU" altLang="ru-RU" sz="2200">
                <a:solidFill>
                  <a:srgbClr val="0000CC"/>
                </a:solidFill>
                <a:latin typeface="Times New Roman" pitchFamily="18" charset="0"/>
                <a:cs typeface="Times New Roman" pitchFamily="18" charset="0"/>
              </a:rPr>
              <a:t> дайын болуға тиіс.      Біз бірінші дәрежедегі мынадай мақсаттарымызды назардан шығармастан, нысаналы әрі шабытты жұмыс істеуіміз керек:</a:t>
            </a:r>
          </a:p>
          <a:p>
            <a:pPr algn="just" eaLnBrk="1" hangingPunct="1"/>
            <a:r>
              <a:rPr lang="ru-RU" altLang="ru-RU" sz="2200" b="1">
                <a:solidFill>
                  <a:srgbClr val="0000CC"/>
                </a:solidFill>
                <a:latin typeface="Times New Roman" pitchFamily="18" charset="0"/>
                <a:cs typeface="Times New Roman" pitchFamily="18" charset="0"/>
              </a:rPr>
              <a:t>     Мемлекеттілікті</a:t>
            </a:r>
            <a:r>
              <a:rPr lang="ru-RU" altLang="ru-RU" sz="2200">
                <a:solidFill>
                  <a:srgbClr val="0000CC"/>
                </a:solidFill>
                <a:latin typeface="Times New Roman" pitchFamily="18" charset="0"/>
                <a:cs typeface="Times New Roman" pitchFamily="18" charset="0"/>
              </a:rPr>
              <a:t> одан әрі дамыту және нығайту.</a:t>
            </a:r>
          </a:p>
          <a:p>
            <a:pPr algn="just" eaLnBrk="1" hangingPunct="1"/>
            <a:r>
              <a:rPr lang="ru-RU" altLang="ru-RU" sz="2200">
                <a:solidFill>
                  <a:srgbClr val="0000CC"/>
                </a:solidFill>
                <a:latin typeface="Times New Roman" pitchFamily="18" charset="0"/>
                <a:cs typeface="Times New Roman" pitchFamily="18" charset="0"/>
              </a:rPr>
              <a:t>     Экономикалық саясаттың </a:t>
            </a:r>
            <a:r>
              <a:rPr lang="ru-RU" altLang="ru-RU" sz="2200" b="1">
                <a:solidFill>
                  <a:srgbClr val="0000CC"/>
                </a:solidFill>
                <a:latin typeface="Times New Roman" pitchFamily="18" charset="0"/>
                <a:cs typeface="Times New Roman" pitchFamily="18" charset="0"/>
              </a:rPr>
              <a:t>жаңа қағидаттарына</a:t>
            </a:r>
            <a:r>
              <a:rPr lang="ru-RU" altLang="ru-RU" sz="2200">
                <a:solidFill>
                  <a:srgbClr val="0000CC"/>
                </a:solidFill>
                <a:latin typeface="Times New Roman" pitchFamily="18" charset="0"/>
                <a:cs typeface="Times New Roman" pitchFamily="18" charset="0"/>
              </a:rPr>
              <a:t> көшу.</a:t>
            </a:r>
          </a:p>
          <a:p>
            <a:pPr algn="just" eaLnBrk="1" hangingPunct="1"/>
            <a:r>
              <a:rPr lang="ru-RU" altLang="ru-RU" sz="2200">
                <a:solidFill>
                  <a:srgbClr val="0000CC"/>
                </a:solidFill>
                <a:latin typeface="Times New Roman" pitchFamily="18" charset="0"/>
                <a:cs typeface="Times New Roman" pitchFamily="18" charset="0"/>
              </a:rPr>
              <a:t>     Ұлттық экономиканың жетекші күші – кәсіпкерлікке жан-жақты қолдау көрсету.</a:t>
            </a:r>
          </a:p>
          <a:p>
            <a:pPr algn="just" eaLnBrk="1" hangingPunct="1"/>
            <a:r>
              <a:rPr lang="ru-RU" altLang="ru-RU" sz="2200" b="1">
                <a:solidFill>
                  <a:srgbClr val="0000CC"/>
                </a:solidFill>
                <a:latin typeface="Times New Roman" pitchFamily="18" charset="0"/>
                <a:cs typeface="Times New Roman" pitchFamily="18" charset="0"/>
              </a:rPr>
              <a:t>     Жаңа әлеуметтік үлгіні</a:t>
            </a:r>
            <a:r>
              <a:rPr lang="ru-RU" altLang="ru-RU" sz="2200">
                <a:solidFill>
                  <a:srgbClr val="0000CC"/>
                </a:solidFill>
                <a:latin typeface="Times New Roman" pitchFamily="18" charset="0"/>
                <a:cs typeface="Times New Roman" pitchFamily="18" charset="0"/>
              </a:rPr>
              <a:t> қалыптастыру.</a:t>
            </a:r>
          </a:p>
          <a:p>
            <a:pPr algn="just" eaLnBrk="1" hangingPunct="1"/>
            <a:r>
              <a:rPr lang="ru-RU" altLang="ru-RU" sz="2200">
                <a:solidFill>
                  <a:srgbClr val="0000CC"/>
                </a:solidFill>
                <a:latin typeface="Times New Roman" pitchFamily="18" charset="0"/>
                <a:cs typeface="Times New Roman" pitchFamily="18" charset="0"/>
              </a:rPr>
              <a:t>  </a:t>
            </a:r>
            <a:r>
              <a:rPr lang="ru-RU" altLang="ru-RU" sz="2200" b="1">
                <a:solidFill>
                  <a:srgbClr val="0000CC"/>
                </a:solidFill>
                <a:latin typeface="Times New Roman" pitchFamily="18" charset="0"/>
                <a:cs typeface="Times New Roman" pitchFamily="18" charset="0"/>
              </a:rPr>
              <a:t>Білім беру мен денсаулық сақтаудың</a:t>
            </a:r>
            <a:r>
              <a:rPr lang="ru-RU" altLang="ru-RU" sz="2200">
                <a:solidFill>
                  <a:srgbClr val="0000CC"/>
                </a:solidFill>
                <a:latin typeface="Times New Roman" pitchFamily="18" charset="0"/>
                <a:cs typeface="Times New Roman" pitchFamily="18" charset="0"/>
              </a:rPr>
              <a:t> қазіргі заманғы және тиімді жүйесін құру.</a:t>
            </a:r>
          </a:p>
          <a:p>
            <a:pPr algn="just" eaLnBrk="1" hangingPunct="1"/>
            <a:r>
              <a:rPr lang="ru-RU" altLang="ru-RU" sz="2200">
                <a:solidFill>
                  <a:srgbClr val="0000CC"/>
                </a:solidFill>
                <a:latin typeface="Times New Roman" pitchFamily="18" charset="0"/>
                <a:cs typeface="Times New Roman" pitchFamily="18" charset="0"/>
              </a:rPr>
              <a:t>     Мемлекеттік аппараттың </a:t>
            </a:r>
            <a:r>
              <a:rPr lang="ru-RU" altLang="ru-RU" sz="2200" b="1">
                <a:solidFill>
                  <a:srgbClr val="0000CC"/>
                </a:solidFill>
                <a:latin typeface="Times New Roman" pitchFamily="18" charset="0"/>
                <a:cs typeface="Times New Roman" pitchFamily="18" charset="0"/>
              </a:rPr>
              <a:t>жауапкершілігін, тиімділігі мен функционалдығын</a:t>
            </a:r>
            <a:r>
              <a:rPr lang="ru-RU" altLang="ru-RU" sz="2200">
                <a:solidFill>
                  <a:srgbClr val="0000CC"/>
                </a:solidFill>
                <a:latin typeface="Times New Roman" pitchFamily="18" charset="0"/>
                <a:cs typeface="Times New Roman" pitchFamily="18" charset="0"/>
              </a:rPr>
              <a:t> арттыру. </a:t>
            </a:r>
            <a:r>
              <a:rPr lang="ru-RU" altLang="ru-RU" sz="2200" b="1">
                <a:solidFill>
                  <a:srgbClr val="0000CC"/>
                </a:solidFill>
                <a:latin typeface="Times New Roman" pitchFamily="18" charset="0"/>
                <a:cs typeface="Times New Roman" pitchFamily="18" charset="0"/>
              </a:rPr>
              <a:t>Халықаралық және қорғаныс</a:t>
            </a:r>
            <a:r>
              <a:rPr lang="ru-RU" altLang="ru-RU" sz="2200">
                <a:solidFill>
                  <a:srgbClr val="0000CC"/>
                </a:solidFill>
                <a:latin typeface="Times New Roman" pitchFamily="18" charset="0"/>
                <a:cs typeface="Times New Roman" pitchFamily="18" charset="0"/>
              </a:rPr>
              <a:t> саясатының жаңа сын-қатерлеріне парапар саясат құру.</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withEffect">
                                  <p:stCondLst>
                                    <p:cond delay="0"/>
                                  </p:stCondLst>
                                  <p:iterate type="lt">
                                    <p:tmPct val="50000"/>
                                  </p:iterate>
                                  <p:childTnLst>
                                    <p:set>
                                      <p:cBhvr>
                                        <p:cTn id="6" dur="1" fill="hold">
                                          <p:stCondLst>
                                            <p:cond delay="0"/>
                                          </p:stCondLst>
                                        </p:cTn>
                                        <p:tgtEl>
                                          <p:spTgt spid="136194">
                                            <p:bg/>
                                          </p:spTgt>
                                        </p:tgtEl>
                                        <p:attrNameLst>
                                          <p:attrName>style.visibility</p:attrName>
                                        </p:attrNameLst>
                                      </p:cBhvr>
                                      <p:to>
                                        <p:strVal val="visible"/>
                                      </p:to>
                                    </p:set>
                                    <p:anim calcmode="discrete" valueType="clr">
                                      <p:cBhvr override="childStyle">
                                        <p:cTn id="7" dur="80"/>
                                        <p:tgtEl>
                                          <p:spTgt spid="136194">
                                            <p:bg/>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36194">
                                            <p:bg/>
                                          </p:spTgt>
                                        </p:tgtEl>
                                        <p:attrNameLst>
                                          <p:attrName>fillcolor</p:attrName>
                                        </p:attrNameLst>
                                      </p:cBhvr>
                                      <p:tavLst>
                                        <p:tav tm="0">
                                          <p:val>
                                            <p:clrVal>
                                              <a:schemeClr val="accent2"/>
                                            </p:clrVal>
                                          </p:val>
                                        </p:tav>
                                        <p:tav tm="50000">
                                          <p:val>
                                            <p:clrVal>
                                              <a:schemeClr val="hlink"/>
                                            </p:clrVal>
                                          </p:val>
                                        </p:tav>
                                      </p:tavLst>
                                    </p:anim>
                                    <p:set>
                                      <p:cBhvr>
                                        <p:cTn id="9" dur="80"/>
                                        <p:tgtEl>
                                          <p:spTgt spid="136194">
                                            <p:bg/>
                                          </p:spTgt>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136194">
                                            <p:txEl>
                                              <p:pRg st="0" end="0"/>
                                            </p:txEl>
                                          </p:spTgt>
                                        </p:tgtEl>
                                        <p:attrNameLst>
                                          <p:attrName>style.visibility</p:attrName>
                                        </p:attrNameLst>
                                      </p:cBhvr>
                                      <p:to>
                                        <p:strVal val="visible"/>
                                      </p:to>
                                    </p:set>
                                    <p:anim calcmode="discrete" valueType="clr">
                                      <p:cBhvr override="childStyle">
                                        <p:cTn id="14" dur="80"/>
                                        <p:tgtEl>
                                          <p:spTgt spid="136194">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136194">
                                            <p:txEl>
                                              <p:pRg st="0" end="0"/>
                                            </p:txEl>
                                          </p:spTgt>
                                        </p:tgtEl>
                                        <p:attrNameLst>
                                          <p:attrName>fillcolor</p:attrName>
                                        </p:attrNameLst>
                                      </p:cBhvr>
                                      <p:tavLst>
                                        <p:tav tm="0">
                                          <p:val>
                                            <p:clrVal>
                                              <a:schemeClr val="accent2"/>
                                            </p:clrVal>
                                          </p:val>
                                        </p:tav>
                                        <p:tav tm="50000">
                                          <p:val>
                                            <p:clrVal>
                                              <a:schemeClr val="hlink"/>
                                            </p:clrVal>
                                          </p:val>
                                        </p:tav>
                                      </p:tavLst>
                                    </p:anim>
                                    <p:set>
                                      <p:cBhvr>
                                        <p:cTn id="16" dur="80"/>
                                        <p:tgtEl>
                                          <p:spTgt spid="136194">
                                            <p:txEl>
                                              <p:pRg st="0" end="0"/>
                                            </p:txEl>
                                          </p:spTgt>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136194">
                                            <p:txEl>
                                              <p:pRg st="1" end="1"/>
                                            </p:txEl>
                                          </p:spTgt>
                                        </p:tgtEl>
                                        <p:attrNameLst>
                                          <p:attrName>style.visibility</p:attrName>
                                        </p:attrNameLst>
                                      </p:cBhvr>
                                      <p:to>
                                        <p:strVal val="visible"/>
                                      </p:to>
                                    </p:set>
                                    <p:anim calcmode="discrete" valueType="clr">
                                      <p:cBhvr override="childStyle">
                                        <p:cTn id="21" dur="80"/>
                                        <p:tgtEl>
                                          <p:spTgt spid="136194">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136194">
                                            <p:txEl>
                                              <p:pRg st="1" end="1"/>
                                            </p:txEl>
                                          </p:spTgt>
                                        </p:tgtEl>
                                        <p:attrNameLst>
                                          <p:attrName>fillcolor</p:attrName>
                                        </p:attrNameLst>
                                      </p:cBhvr>
                                      <p:tavLst>
                                        <p:tav tm="0">
                                          <p:val>
                                            <p:clrVal>
                                              <a:schemeClr val="accent2"/>
                                            </p:clrVal>
                                          </p:val>
                                        </p:tav>
                                        <p:tav tm="50000">
                                          <p:val>
                                            <p:clrVal>
                                              <a:schemeClr val="hlink"/>
                                            </p:clrVal>
                                          </p:val>
                                        </p:tav>
                                      </p:tavLst>
                                    </p:anim>
                                    <p:set>
                                      <p:cBhvr>
                                        <p:cTn id="23" dur="80"/>
                                        <p:tgtEl>
                                          <p:spTgt spid="136194">
                                            <p:txEl>
                                              <p:pRg st="1" end="1"/>
                                            </p:txEl>
                                          </p:spTgt>
                                        </p:tgtEl>
                                        <p:attrNameLst>
                                          <p:attrName>fill.type</p:attrName>
                                        </p:attrNameLst>
                                      </p:cBhvr>
                                      <p:to>
                                        <p:strVal val="solid"/>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7" presetClass="entr" presetSubtype="0" fill="hold" grpId="0" nodeType="clickEffect">
                                  <p:stCondLst>
                                    <p:cond delay="0"/>
                                  </p:stCondLst>
                                  <p:iterate type="lt">
                                    <p:tmPct val="50000"/>
                                  </p:iterate>
                                  <p:childTnLst>
                                    <p:set>
                                      <p:cBhvr>
                                        <p:cTn id="27" dur="1" fill="hold">
                                          <p:stCondLst>
                                            <p:cond delay="0"/>
                                          </p:stCondLst>
                                        </p:cTn>
                                        <p:tgtEl>
                                          <p:spTgt spid="136194">
                                            <p:txEl>
                                              <p:pRg st="2" end="2"/>
                                            </p:txEl>
                                          </p:spTgt>
                                        </p:tgtEl>
                                        <p:attrNameLst>
                                          <p:attrName>style.visibility</p:attrName>
                                        </p:attrNameLst>
                                      </p:cBhvr>
                                      <p:to>
                                        <p:strVal val="visible"/>
                                      </p:to>
                                    </p:set>
                                    <p:anim calcmode="discrete" valueType="clr">
                                      <p:cBhvr override="childStyle">
                                        <p:cTn id="28" dur="80"/>
                                        <p:tgtEl>
                                          <p:spTgt spid="136194">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136194">
                                            <p:txEl>
                                              <p:pRg st="2" end="2"/>
                                            </p:txEl>
                                          </p:spTgt>
                                        </p:tgtEl>
                                        <p:attrNameLst>
                                          <p:attrName>fillcolor</p:attrName>
                                        </p:attrNameLst>
                                      </p:cBhvr>
                                      <p:tavLst>
                                        <p:tav tm="0">
                                          <p:val>
                                            <p:clrVal>
                                              <a:schemeClr val="accent2"/>
                                            </p:clrVal>
                                          </p:val>
                                        </p:tav>
                                        <p:tav tm="50000">
                                          <p:val>
                                            <p:clrVal>
                                              <a:schemeClr val="hlink"/>
                                            </p:clrVal>
                                          </p:val>
                                        </p:tav>
                                      </p:tavLst>
                                    </p:anim>
                                    <p:set>
                                      <p:cBhvr>
                                        <p:cTn id="30" dur="80"/>
                                        <p:tgtEl>
                                          <p:spTgt spid="136194">
                                            <p:txEl>
                                              <p:pRg st="2" end="2"/>
                                            </p:txEl>
                                          </p:spTgt>
                                        </p:tgtEl>
                                        <p:attrNameLst>
                                          <p:attrName>fill.type</p:attrName>
                                        </p:attrNameLst>
                                      </p:cBhvr>
                                      <p:to>
                                        <p:strVal val="solid"/>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27" presetClass="entr" presetSubtype="0" fill="hold" grpId="0" nodeType="clickEffect">
                                  <p:stCondLst>
                                    <p:cond delay="0"/>
                                  </p:stCondLst>
                                  <p:iterate type="lt">
                                    <p:tmPct val="50000"/>
                                  </p:iterate>
                                  <p:childTnLst>
                                    <p:set>
                                      <p:cBhvr>
                                        <p:cTn id="34" dur="1" fill="hold">
                                          <p:stCondLst>
                                            <p:cond delay="0"/>
                                          </p:stCondLst>
                                        </p:cTn>
                                        <p:tgtEl>
                                          <p:spTgt spid="136194">
                                            <p:txEl>
                                              <p:pRg st="3" end="3"/>
                                            </p:txEl>
                                          </p:spTgt>
                                        </p:tgtEl>
                                        <p:attrNameLst>
                                          <p:attrName>style.visibility</p:attrName>
                                        </p:attrNameLst>
                                      </p:cBhvr>
                                      <p:to>
                                        <p:strVal val="visible"/>
                                      </p:to>
                                    </p:set>
                                    <p:anim calcmode="discrete" valueType="clr">
                                      <p:cBhvr override="childStyle">
                                        <p:cTn id="35" dur="80"/>
                                        <p:tgtEl>
                                          <p:spTgt spid="136194">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136194">
                                            <p:txEl>
                                              <p:pRg st="3" end="3"/>
                                            </p:txEl>
                                          </p:spTgt>
                                        </p:tgtEl>
                                        <p:attrNameLst>
                                          <p:attrName>fillcolor</p:attrName>
                                        </p:attrNameLst>
                                      </p:cBhvr>
                                      <p:tavLst>
                                        <p:tav tm="0">
                                          <p:val>
                                            <p:clrVal>
                                              <a:schemeClr val="accent2"/>
                                            </p:clrVal>
                                          </p:val>
                                        </p:tav>
                                        <p:tav tm="50000">
                                          <p:val>
                                            <p:clrVal>
                                              <a:schemeClr val="hlink"/>
                                            </p:clrVal>
                                          </p:val>
                                        </p:tav>
                                      </p:tavLst>
                                    </p:anim>
                                    <p:set>
                                      <p:cBhvr>
                                        <p:cTn id="37" dur="80"/>
                                        <p:tgtEl>
                                          <p:spTgt spid="136194">
                                            <p:txEl>
                                              <p:pRg st="3" end="3"/>
                                            </p:txEl>
                                          </p:spTgt>
                                        </p:tgtEl>
                                        <p:attrNameLst>
                                          <p:attrName>fill.type</p:attrName>
                                        </p:attrNameLst>
                                      </p:cBhvr>
                                      <p:to>
                                        <p:strVal val="solid"/>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27" presetClass="entr" presetSubtype="0" fill="hold" grpId="0" nodeType="clickEffect">
                                  <p:stCondLst>
                                    <p:cond delay="0"/>
                                  </p:stCondLst>
                                  <p:iterate type="lt">
                                    <p:tmPct val="50000"/>
                                  </p:iterate>
                                  <p:childTnLst>
                                    <p:set>
                                      <p:cBhvr>
                                        <p:cTn id="41" dur="1" fill="hold">
                                          <p:stCondLst>
                                            <p:cond delay="0"/>
                                          </p:stCondLst>
                                        </p:cTn>
                                        <p:tgtEl>
                                          <p:spTgt spid="136194">
                                            <p:txEl>
                                              <p:pRg st="4" end="4"/>
                                            </p:txEl>
                                          </p:spTgt>
                                        </p:tgtEl>
                                        <p:attrNameLst>
                                          <p:attrName>style.visibility</p:attrName>
                                        </p:attrNameLst>
                                      </p:cBhvr>
                                      <p:to>
                                        <p:strVal val="visible"/>
                                      </p:to>
                                    </p:set>
                                    <p:anim calcmode="discrete" valueType="clr">
                                      <p:cBhvr override="childStyle">
                                        <p:cTn id="42" dur="80"/>
                                        <p:tgtEl>
                                          <p:spTgt spid="136194">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80"/>
                                        <p:tgtEl>
                                          <p:spTgt spid="136194">
                                            <p:txEl>
                                              <p:pRg st="4" end="4"/>
                                            </p:txEl>
                                          </p:spTgt>
                                        </p:tgtEl>
                                        <p:attrNameLst>
                                          <p:attrName>fillcolor</p:attrName>
                                        </p:attrNameLst>
                                      </p:cBhvr>
                                      <p:tavLst>
                                        <p:tav tm="0">
                                          <p:val>
                                            <p:clrVal>
                                              <a:schemeClr val="accent2"/>
                                            </p:clrVal>
                                          </p:val>
                                        </p:tav>
                                        <p:tav tm="50000">
                                          <p:val>
                                            <p:clrVal>
                                              <a:schemeClr val="hlink"/>
                                            </p:clrVal>
                                          </p:val>
                                        </p:tav>
                                      </p:tavLst>
                                    </p:anim>
                                    <p:set>
                                      <p:cBhvr>
                                        <p:cTn id="44" dur="80"/>
                                        <p:tgtEl>
                                          <p:spTgt spid="136194">
                                            <p:txEl>
                                              <p:pRg st="4" end="4"/>
                                            </p:txEl>
                                          </p:spTgt>
                                        </p:tgtEl>
                                        <p:attrNameLst>
                                          <p:attrName>fill.type</p:attrName>
                                        </p:attrNameLst>
                                      </p:cBhvr>
                                      <p:to>
                                        <p:strVal val="solid"/>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27" presetClass="entr" presetSubtype="0" fill="hold" grpId="0" nodeType="clickEffect">
                                  <p:stCondLst>
                                    <p:cond delay="0"/>
                                  </p:stCondLst>
                                  <p:iterate type="lt">
                                    <p:tmPct val="50000"/>
                                  </p:iterate>
                                  <p:childTnLst>
                                    <p:set>
                                      <p:cBhvr>
                                        <p:cTn id="48" dur="1" fill="hold">
                                          <p:stCondLst>
                                            <p:cond delay="0"/>
                                          </p:stCondLst>
                                        </p:cTn>
                                        <p:tgtEl>
                                          <p:spTgt spid="136194">
                                            <p:txEl>
                                              <p:pRg st="5" end="5"/>
                                            </p:txEl>
                                          </p:spTgt>
                                        </p:tgtEl>
                                        <p:attrNameLst>
                                          <p:attrName>style.visibility</p:attrName>
                                        </p:attrNameLst>
                                      </p:cBhvr>
                                      <p:to>
                                        <p:strVal val="visible"/>
                                      </p:to>
                                    </p:set>
                                    <p:anim calcmode="discrete" valueType="clr">
                                      <p:cBhvr override="childStyle">
                                        <p:cTn id="49" dur="80"/>
                                        <p:tgtEl>
                                          <p:spTgt spid="136194">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0" dur="80"/>
                                        <p:tgtEl>
                                          <p:spTgt spid="136194">
                                            <p:txEl>
                                              <p:pRg st="5" end="5"/>
                                            </p:txEl>
                                          </p:spTgt>
                                        </p:tgtEl>
                                        <p:attrNameLst>
                                          <p:attrName>fillcolor</p:attrName>
                                        </p:attrNameLst>
                                      </p:cBhvr>
                                      <p:tavLst>
                                        <p:tav tm="0">
                                          <p:val>
                                            <p:clrVal>
                                              <a:schemeClr val="accent2"/>
                                            </p:clrVal>
                                          </p:val>
                                        </p:tav>
                                        <p:tav tm="50000">
                                          <p:val>
                                            <p:clrVal>
                                              <a:schemeClr val="hlink"/>
                                            </p:clrVal>
                                          </p:val>
                                        </p:tav>
                                      </p:tavLst>
                                    </p:anim>
                                    <p:set>
                                      <p:cBhvr>
                                        <p:cTn id="51" dur="80"/>
                                        <p:tgtEl>
                                          <p:spTgt spid="136194">
                                            <p:txEl>
                                              <p:pRg st="5" end="5"/>
                                            </p:txEl>
                                          </p:spTgt>
                                        </p:tgtEl>
                                        <p:attrNameLst>
                                          <p:attrName>fill.type</p:attrName>
                                        </p:attrNameLst>
                                      </p:cBhvr>
                                      <p:to>
                                        <p:strVal val="solid"/>
                                      </p:to>
                                    </p:set>
                                  </p:childTnLst>
                                </p:cTn>
                              </p:par>
                            </p:childTnLst>
                          </p:cTn>
                        </p:par>
                      </p:childTnLst>
                    </p:cTn>
                  </p:par>
                  <p:par>
                    <p:cTn id="52" fill="hold" nodeType="clickPar">
                      <p:stCondLst>
                        <p:cond delay="indefinite"/>
                      </p:stCondLst>
                      <p:childTnLst>
                        <p:par>
                          <p:cTn id="53" fill="hold" nodeType="withGroup">
                            <p:stCondLst>
                              <p:cond delay="0"/>
                            </p:stCondLst>
                            <p:childTnLst>
                              <p:par>
                                <p:cTn id="54" presetID="27" presetClass="entr" presetSubtype="0" fill="hold" grpId="0" nodeType="clickEffect">
                                  <p:stCondLst>
                                    <p:cond delay="0"/>
                                  </p:stCondLst>
                                  <p:iterate type="lt">
                                    <p:tmPct val="50000"/>
                                  </p:iterate>
                                  <p:childTnLst>
                                    <p:set>
                                      <p:cBhvr>
                                        <p:cTn id="55" dur="1" fill="hold">
                                          <p:stCondLst>
                                            <p:cond delay="0"/>
                                          </p:stCondLst>
                                        </p:cTn>
                                        <p:tgtEl>
                                          <p:spTgt spid="136194">
                                            <p:txEl>
                                              <p:pRg st="6" end="6"/>
                                            </p:txEl>
                                          </p:spTgt>
                                        </p:tgtEl>
                                        <p:attrNameLst>
                                          <p:attrName>style.visibility</p:attrName>
                                        </p:attrNameLst>
                                      </p:cBhvr>
                                      <p:to>
                                        <p:strVal val="visible"/>
                                      </p:to>
                                    </p:set>
                                    <p:anim calcmode="discrete" valueType="clr">
                                      <p:cBhvr override="childStyle">
                                        <p:cTn id="56" dur="80"/>
                                        <p:tgtEl>
                                          <p:spTgt spid="136194">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7" dur="80"/>
                                        <p:tgtEl>
                                          <p:spTgt spid="136194">
                                            <p:txEl>
                                              <p:pRg st="6" end="6"/>
                                            </p:txEl>
                                          </p:spTgt>
                                        </p:tgtEl>
                                        <p:attrNameLst>
                                          <p:attrName>fillcolor</p:attrName>
                                        </p:attrNameLst>
                                      </p:cBhvr>
                                      <p:tavLst>
                                        <p:tav tm="0">
                                          <p:val>
                                            <p:clrVal>
                                              <a:schemeClr val="accent2"/>
                                            </p:clrVal>
                                          </p:val>
                                        </p:tav>
                                        <p:tav tm="50000">
                                          <p:val>
                                            <p:clrVal>
                                              <a:schemeClr val="hlink"/>
                                            </p:clrVal>
                                          </p:val>
                                        </p:tav>
                                      </p:tavLst>
                                    </p:anim>
                                    <p:set>
                                      <p:cBhvr>
                                        <p:cTn id="58" dur="80"/>
                                        <p:tgtEl>
                                          <p:spTgt spid="136194">
                                            <p:txEl>
                                              <p:pRg st="6" end="6"/>
                                            </p:txEl>
                                          </p:spTgt>
                                        </p:tgtEl>
                                        <p:attrNameLst>
                                          <p:attrName>fill.type</p:attrName>
                                        </p:attrNameLst>
                                      </p:cBhvr>
                                      <p:to>
                                        <p:strVal val="solid"/>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27" presetClass="entr" presetSubtype="0" fill="hold" grpId="0" nodeType="clickEffect">
                                  <p:stCondLst>
                                    <p:cond delay="0"/>
                                  </p:stCondLst>
                                  <p:iterate type="lt">
                                    <p:tmPct val="50000"/>
                                  </p:iterate>
                                  <p:childTnLst>
                                    <p:set>
                                      <p:cBhvr>
                                        <p:cTn id="62" dur="1" fill="hold">
                                          <p:stCondLst>
                                            <p:cond delay="0"/>
                                          </p:stCondLst>
                                        </p:cTn>
                                        <p:tgtEl>
                                          <p:spTgt spid="136194">
                                            <p:txEl>
                                              <p:pRg st="7" end="7"/>
                                            </p:txEl>
                                          </p:spTgt>
                                        </p:tgtEl>
                                        <p:attrNameLst>
                                          <p:attrName>style.visibility</p:attrName>
                                        </p:attrNameLst>
                                      </p:cBhvr>
                                      <p:to>
                                        <p:strVal val="visible"/>
                                      </p:to>
                                    </p:set>
                                    <p:anim calcmode="discrete" valueType="clr">
                                      <p:cBhvr override="childStyle">
                                        <p:cTn id="63" dur="80"/>
                                        <p:tgtEl>
                                          <p:spTgt spid="136194">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4" dur="80"/>
                                        <p:tgtEl>
                                          <p:spTgt spid="136194">
                                            <p:txEl>
                                              <p:pRg st="7" end="7"/>
                                            </p:txEl>
                                          </p:spTgt>
                                        </p:tgtEl>
                                        <p:attrNameLst>
                                          <p:attrName>fillcolor</p:attrName>
                                        </p:attrNameLst>
                                      </p:cBhvr>
                                      <p:tavLst>
                                        <p:tav tm="0">
                                          <p:val>
                                            <p:clrVal>
                                              <a:schemeClr val="accent2"/>
                                            </p:clrVal>
                                          </p:val>
                                        </p:tav>
                                        <p:tav tm="50000">
                                          <p:val>
                                            <p:clrVal>
                                              <a:schemeClr val="hlink"/>
                                            </p:clrVal>
                                          </p:val>
                                        </p:tav>
                                      </p:tavLst>
                                    </p:anim>
                                    <p:set>
                                      <p:cBhvr>
                                        <p:cTn id="65" dur="80"/>
                                        <p:tgtEl>
                                          <p:spTgt spid="136194">
                                            <p:txEl>
                                              <p:pRg st="7" end="7"/>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194"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ChangeArrowheads="1"/>
          </p:cNvSpPr>
          <p:nvPr/>
        </p:nvSpPr>
        <p:spPr bwMode="auto">
          <a:xfrm>
            <a:off x="406400" y="346075"/>
            <a:ext cx="8353425" cy="6191250"/>
          </a:xfrm>
          <a:prstGeom prst="rect">
            <a:avLst/>
          </a:prstGeom>
          <a:solidFill>
            <a:srgbClr val="FFFF99"/>
          </a:solidFill>
          <a:ln w="57150" cmpd="thinThick">
            <a:solidFill>
              <a:srgbClr val="00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ru-RU" altLang="ru-RU" sz="2400">
                <a:solidFill>
                  <a:srgbClr val="0000CC"/>
                </a:solidFill>
                <a:latin typeface="Times New Roman" pitchFamily="18" charset="0"/>
                <a:cs typeface="Times New Roman" pitchFamily="18" charset="0"/>
              </a:rPr>
              <a:t>     Еліміздің болашақта қандай болатыны балаларымыздың бойына өзіміз қандай тәрбиені сіңіретінімізге тікелей байланысты.</a:t>
            </a:r>
          </a:p>
          <a:p>
            <a:pPr algn="just" eaLnBrk="1" hangingPunct="1"/>
            <a:r>
              <a:rPr lang="ru-RU" altLang="ru-RU" sz="2400">
                <a:solidFill>
                  <a:srgbClr val="0000CC"/>
                </a:solidFill>
                <a:latin typeface="Times New Roman" pitchFamily="18" charset="0"/>
                <a:cs typeface="Times New Roman" pitchFamily="18" charset="0"/>
              </a:rPr>
              <a:t>     Ең алдымен, біз қыздарымыздың тәрбиесіне көп көңіл бөлуіміз керек. Олар – болашақ жар, болашақ ана, шаңырақтың шырақшылары.</a:t>
            </a:r>
          </a:p>
          <a:p>
            <a:pPr algn="just" eaLnBrk="1" hangingPunct="1"/>
            <a:r>
              <a:rPr lang="ru-RU" altLang="ru-RU" sz="2400" b="1">
                <a:solidFill>
                  <a:srgbClr val="0000CC"/>
                </a:solidFill>
                <a:latin typeface="Times New Roman" pitchFamily="18" charset="0"/>
                <a:cs typeface="Times New Roman" pitchFamily="18" charset="0"/>
              </a:rPr>
              <a:t>       Қазақстан – зайырлы мемлекет. Азаматтарды ар-ождан бостандығымен қамтамасыз ете отырып,  мемлекет, дегенмен қоғамға өз бетімен біздің дәстүріміз бен заңдарымызға қайшы келетін әлдебір қоғамдық нормаларды тықпалайтын әрекеттерге өте қатаң қарсы тұратын болады.</a:t>
            </a:r>
            <a:endParaRPr lang="ru-RU" altLang="ru-RU" sz="2400">
              <a:solidFill>
                <a:srgbClr val="0000CC"/>
              </a:solidFill>
              <a:latin typeface="Times New Roman" pitchFamily="18" charset="0"/>
              <a:cs typeface="Times New Roman" pitchFamily="18" charset="0"/>
            </a:endParaRPr>
          </a:p>
          <a:p>
            <a:pPr algn="just" eaLnBrk="1" hangingPunct="1"/>
            <a:r>
              <a:rPr lang="ru-RU" altLang="ru-RU" sz="2400">
                <a:solidFill>
                  <a:srgbClr val="0000CC"/>
                </a:solidFill>
                <a:latin typeface="Times New Roman" pitchFamily="18" charset="0"/>
                <a:cs typeface="Times New Roman" pitchFamily="18" charset="0"/>
              </a:rPr>
              <a:t>       Біз Қазақстан қыздарының сапалы білім алып, жақсы жұмысқа ие болуы және тәуелсіз болулары үшін барлық жағдайды жасауымыз қажет.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withEffect">
                                  <p:stCondLst>
                                    <p:cond delay="0"/>
                                  </p:stCondLst>
                                  <p:iterate type="lt">
                                    <p:tmPct val="50000"/>
                                  </p:iterate>
                                  <p:childTnLst>
                                    <p:set>
                                      <p:cBhvr>
                                        <p:cTn id="6" dur="1" fill="hold">
                                          <p:stCondLst>
                                            <p:cond delay="0"/>
                                          </p:stCondLst>
                                        </p:cTn>
                                        <p:tgtEl>
                                          <p:spTgt spid="136194">
                                            <p:bg/>
                                          </p:spTgt>
                                        </p:tgtEl>
                                        <p:attrNameLst>
                                          <p:attrName>style.visibility</p:attrName>
                                        </p:attrNameLst>
                                      </p:cBhvr>
                                      <p:to>
                                        <p:strVal val="visible"/>
                                      </p:to>
                                    </p:set>
                                    <p:anim calcmode="discrete" valueType="clr">
                                      <p:cBhvr override="childStyle">
                                        <p:cTn id="7" dur="80"/>
                                        <p:tgtEl>
                                          <p:spTgt spid="136194">
                                            <p:bg/>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36194">
                                            <p:bg/>
                                          </p:spTgt>
                                        </p:tgtEl>
                                        <p:attrNameLst>
                                          <p:attrName>fillcolor</p:attrName>
                                        </p:attrNameLst>
                                      </p:cBhvr>
                                      <p:tavLst>
                                        <p:tav tm="0">
                                          <p:val>
                                            <p:clrVal>
                                              <a:schemeClr val="accent2"/>
                                            </p:clrVal>
                                          </p:val>
                                        </p:tav>
                                        <p:tav tm="50000">
                                          <p:val>
                                            <p:clrVal>
                                              <a:schemeClr val="hlink"/>
                                            </p:clrVal>
                                          </p:val>
                                        </p:tav>
                                      </p:tavLst>
                                    </p:anim>
                                    <p:set>
                                      <p:cBhvr>
                                        <p:cTn id="9" dur="80"/>
                                        <p:tgtEl>
                                          <p:spTgt spid="136194">
                                            <p:bg/>
                                          </p:spTgt>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136194">
                                            <p:txEl>
                                              <p:pRg st="0" end="0"/>
                                            </p:txEl>
                                          </p:spTgt>
                                        </p:tgtEl>
                                        <p:attrNameLst>
                                          <p:attrName>style.visibility</p:attrName>
                                        </p:attrNameLst>
                                      </p:cBhvr>
                                      <p:to>
                                        <p:strVal val="visible"/>
                                      </p:to>
                                    </p:set>
                                    <p:anim calcmode="discrete" valueType="clr">
                                      <p:cBhvr override="childStyle">
                                        <p:cTn id="14" dur="80"/>
                                        <p:tgtEl>
                                          <p:spTgt spid="136194">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136194">
                                            <p:txEl>
                                              <p:pRg st="0" end="0"/>
                                            </p:txEl>
                                          </p:spTgt>
                                        </p:tgtEl>
                                        <p:attrNameLst>
                                          <p:attrName>fillcolor</p:attrName>
                                        </p:attrNameLst>
                                      </p:cBhvr>
                                      <p:tavLst>
                                        <p:tav tm="0">
                                          <p:val>
                                            <p:clrVal>
                                              <a:schemeClr val="accent2"/>
                                            </p:clrVal>
                                          </p:val>
                                        </p:tav>
                                        <p:tav tm="50000">
                                          <p:val>
                                            <p:clrVal>
                                              <a:schemeClr val="hlink"/>
                                            </p:clrVal>
                                          </p:val>
                                        </p:tav>
                                      </p:tavLst>
                                    </p:anim>
                                    <p:set>
                                      <p:cBhvr>
                                        <p:cTn id="16" dur="80"/>
                                        <p:tgtEl>
                                          <p:spTgt spid="136194">
                                            <p:txEl>
                                              <p:pRg st="0" end="0"/>
                                            </p:txEl>
                                          </p:spTgt>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136194">
                                            <p:txEl>
                                              <p:pRg st="1" end="1"/>
                                            </p:txEl>
                                          </p:spTgt>
                                        </p:tgtEl>
                                        <p:attrNameLst>
                                          <p:attrName>style.visibility</p:attrName>
                                        </p:attrNameLst>
                                      </p:cBhvr>
                                      <p:to>
                                        <p:strVal val="visible"/>
                                      </p:to>
                                    </p:set>
                                    <p:anim calcmode="discrete" valueType="clr">
                                      <p:cBhvr override="childStyle">
                                        <p:cTn id="21" dur="80"/>
                                        <p:tgtEl>
                                          <p:spTgt spid="136194">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136194">
                                            <p:txEl>
                                              <p:pRg st="1" end="1"/>
                                            </p:txEl>
                                          </p:spTgt>
                                        </p:tgtEl>
                                        <p:attrNameLst>
                                          <p:attrName>fillcolor</p:attrName>
                                        </p:attrNameLst>
                                      </p:cBhvr>
                                      <p:tavLst>
                                        <p:tav tm="0">
                                          <p:val>
                                            <p:clrVal>
                                              <a:schemeClr val="accent2"/>
                                            </p:clrVal>
                                          </p:val>
                                        </p:tav>
                                        <p:tav tm="50000">
                                          <p:val>
                                            <p:clrVal>
                                              <a:schemeClr val="hlink"/>
                                            </p:clrVal>
                                          </p:val>
                                        </p:tav>
                                      </p:tavLst>
                                    </p:anim>
                                    <p:set>
                                      <p:cBhvr>
                                        <p:cTn id="23" dur="80"/>
                                        <p:tgtEl>
                                          <p:spTgt spid="136194">
                                            <p:txEl>
                                              <p:pRg st="1" end="1"/>
                                            </p:txEl>
                                          </p:spTgt>
                                        </p:tgtEl>
                                        <p:attrNameLst>
                                          <p:attrName>fill.type</p:attrName>
                                        </p:attrNameLst>
                                      </p:cBhvr>
                                      <p:to>
                                        <p:strVal val="solid"/>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7" presetClass="entr" presetSubtype="0" fill="hold" grpId="0" nodeType="clickEffect">
                                  <p:stCondLst>
                                    <p:cond delay="0"/>
                                  </p:stCondLst>
                                  <p:iterate type="lt">
                                    <p:tmPct val="50000"/>
                                  </p:iterate>
                                  <p:childTnLst>
                                    <p:set>
                                      <p:cBhvr>
                                        <p:cTn id="27" dur="1" fill="hold">
                                          <p:stCondLst>
                                            <p:cond delay="0"/>
                                          </p:stCondLst>
                                        </p:cTn>
                                        <p:tgtEl>
                                          <p:spTgt spid="136194">
                                            <p:txEl>
                                              <p:pRg st="2" end="2"/>
                                            </p:txEl>
                                          </p:spTgt>
                                        </p:tgtEl>
                                        <p:attrNameLst>
                                          <p:attrName>style.visibility</p:attrName>
                                        </p:attrNameLst>
                                      </p:cBhvr>
                                      <p:to>
                                        <p:strVal val="visible"/>
                                      </p:to>
                                    </p:set>
                                    <p:anim calcmode="discrete" valueType="clr">
                                      <p:cBhvr override="childStyle">
                                        <p:cTn id="28" dur="80"/>
                                        <p:tgtEl>
                                          <p:spTgt spid="136194">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136194">
                                            <p:txEl>
                                              <p:pRg st="2" end="2"/>
                                            </p:txEl>
                                          </p:spTgt>
                                        </p:tgtEl>
                                        <p:attrNameLst>
                                          <p:attrName>fillcolor</p:attrName>
                                        </p:attrNameLst>
                                      </p:cBhvr>
                                      <p:tavLst>
                                        <p:tav tm="0">
                                          <p:val>
                                            <p:clrVal>
                                              <a:schemeClr val="accent2"/>
                                            </p:clrVal>
                                          </p:val>
                                        </p:tav>
                                        <p:tav tm="50000">
                                          <p:val>
                                            <p:clrVal>
                                              <a:schemeClr val="hlink"/>
                                            </p:clrVal>
                                          </p:val>
                                        </p:tav>
                                      </p:tavLst>
                                    </p:anim>
                                    <p:set>
                                      <p:cBhvr>
                                        <p:cTn id="30" dur="80"/>
                                        <p:tgtEl>
                                          <p:spTgt spid="136194">
                                            <p:txEl>
                                              <p:pRg st="2" end="2"/>
                                            </p:txEl>
                                          </p:spTgt>
                                        </p:tgtEl>
                                        <p:attrNameLst>
                                          <p:attrName>fill.type</p:attrName>
                                        </p:attrNameLst>
                                      </p:cBhvr>
                                      <p:to>
                                        <p:strVal val="solid"/>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27" presetClass="entr" presetSubtype="0" fill="hold" grpId="0" nodeType="clickEffect">
                                  <p:stCondLst>
                                    <p:cond delay="0"/>
                                  </p:stCondLst>
                                  <p:iterate type="lt">
                                    <p:tmPct val="50000"/>
                                  </p:iterate>
                                  <p:childTnLst>
                                    <p:set>
                                      <p:cBhvr>
                                        <p:cTn id="34" dur="1" fill="hold">
                                          <p:stCondLst>
                                            <p:cond delay="0"/>
                                          </p:stCondLst>
                                        </p:cTn>
                                        <p:tgtEl>
                                          <p:spTgt spid="136194">
                                            <p:txEl>
                                              <p:pRg st="3" end="3"/>
                                            </p:txEl>
                                          </p:spTgt>
                                        </p:tgtEl>
                                        <p:attrNameLst>
                                          <p:attrName>style.visibility</p:attrName>
                                        </p:attrNameLst>
                                      </p:cBhvr>
                                      <p:to>
                                        <p:strVal val="visible"/>
                                      </p:to>
                                    </p:set>
                                    <p:anim calcmode="discrete" valueType="clr">
                                      <p:cBhvr override="childStyle">
                                        <p:cTn id="35" dur="80"/>
                                        <p:tgtEl>
                                          <p:spTgt spid="136194">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136194">
                                            <p:txEl>
                                              <p:pRg st="3" end="3"/>
                                            </p:txEl>
                                          </p:spTgt>
                                        </p:tgtEl>
                                        <p:attrNameLst>
                                          <p:attrName>fillcolor</p:attrName>
                                        </p:attrNameLst>
                                      </p:cBhvr>
                                      <p:tavLst>
                                        <p:tav tm="0">
                                          <p:val>
                                            <p:clrVal>
                                              <a:schemeClr val="accent2"/>
                                            </p:clrVal>
                                          </p:val>
                                        </p:tav>
                                        <p:tav tm="50000">
                                          <p:val>
                                            <p:clrVal>
                                              <a:schemeClr val="hlink"/>
                                            </p:clrVal>
                                          </p:val>
                                        </p:tav>
                                      </p:tavLst>
                                    </p:anim>
                                    <p:set>
                                      <p:cBhvr>
                                        <p:cTn id="37" dur="80"/>
                                        <p:tgtEl>
                                          <p:spTgt spid="136194">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194"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753" name="Group 9"/>
          <p:cNvGrpSpPr>
            <a:grpSpLocks/>
          </p:cNvGrpSpPr>
          <p:nvPr/>
        </p:nvGrpSpPr>
        <p:grpSpPr bwMode="auto">
          <a:xfrm>
            <a:off x="0" y="0"/>
            <a:ext cx="9144000" cy="6858000"/>
            <a:chOff x="0" y="0"/>
            <a:chExt cx="5760" cy="4320"/>
          </a:xfrm>
        </p:grpSpPr>
        <p:pic>
          <p:nvPicPr>
            <p:cNvPr id="16388" name="Picture 10" descr="линия"/>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6200000" flipH="1">
              <a:off x="-1917" y="2081"/>
              <a:ext cx="3992" cy="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6389" name="Group 11"/>
            <p:cNvGrpSpPr>
              <a:grpSpLocks/>
            </p:cNvGrpSpPr>
            <p:nvPr/>
          </p:nvGrpSpPr>
          <p:grpSpPr bwMode="auto">
            <a:xfrm>
              <a:off x="0" y="0"/>
              <a:ext cx="5760" cy="4320"/>
              <a:chOff x="0" y="0"/>
              <a:chExt cx="5760" cy="4320"/>
            </a:xfrm>
          </p:grpSpPr>
          <p:pic>
            <p:nvPicPr>
              <p:cNvPr id="16390" name="Picture 12" descr="линия"/>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4156"/>
                <a:ext cx="576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1" name="Picture 13" descr="линия"/>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2" name="Picture 14" descr="линия"/>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6200000" flipH="1">
                <a:off x="3685" y="2081"/>
                <a:ext cx="3992" cy="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6387" name="Rectangle 105"/>
          <p:cNvSpPr>
            <a:spLocks noGrp="1" noChangeArrowheads="1"/>
          </p:cNvSpPr>
          <p:nvPr>
            <p:ph type="body" idx="1"/>
          </p:nvPr>
        </p:nvSpPr>
        <p:spPr>
          <a:xfrm>
            <a:off x="457200" y="476250"/>
            <a:ext cx="8229600" cy="5649913"/>
          </a:xfrm>
        </p:spPr>
        <p:txBody>
          <a:bodyPr/>
          <a:lstStyle/>
          <a:p>
            <a:pPr marL="0" indent="0" algn="just" eaLnBrk="1" hangingPunct="1">
              <a:buFontTx/>
              <a:buNone/>
            </a:pPr>
            <a:r>
              <a:rPr lang="kk-KZ" altLang="ru-RU" sz="2800" smtClean="0"/>
              <a:t>	</a:t>
            </a:r>
            <a:r>
              <a:rPr lang="ru-RU" altLang="ru-RU" sz="2600" b="1" smtClean="0">
                <a:solidFill>
                  <a:srgbClr val="0000CC"/>
                </a:solidFill>
                <a:latin typeface="Times New Roman" pitchFamily="18" charset="0"/>
                <a:cs typeface="Times New Roman" pitchFamily="18" charset="0"/>
              </a:rPr>
              <a:t>Бәсекеге қабілетті дамыған мемлекет болу үшін біз сауаттылығы жоғары елге айналуымыз керек.</a:t>
            </a:r>
            <a:endParaRPr lang="ru-RU" altLang="ru-RU" sz="2600" smtClean="0">
              <a:solidFill>
                <a:srgbClr val="0000CC"/>
              </a:solidFill>
              <a:latin typeface="Times New Roman" pitchFamily="18" charset="0"/>
              <a:cs typeface="Times New Roman" pitchFamily="18" charset="0"/>
            </a:endParaRPr>
          </a:p>
          <a:p>
            <a:pPr marL="0" indent="0" algn="just" eaLnBrk="1" hangingPunct="1">
              <a:buFontTx/>
              <a:buNone/>
            </a:pPr>
            <a:r>
              <a:rPr lang="ru-RU" altLang="ru-RU" sz="2600" smtClean="0">
                <a:solidFill>
                  <a:srgbClr val="0000CC"/>
                </a:solidFill>
                <a:latin typeface="Times New Roman" pitchFamily="18" charset="0"/>
                <a:cs typeface="Times New Roman" pitchFamily="18" charset="0"/>
              </a:rPr>
              <a:t>     Қазіргі әлемде жай ғана жаппай сауаттылық жеткіліксіз болып қалғалы қашан. Біздің азаматтарымыз үнемі ең озық жабдықтармен және ең заманауи өндірістерде жұмыс жасау машығын меңгеруге дайын болуға тиіс. Бүкіл әлемдегі сияқты, Қазақстан мектепке дейінгі білім берудің жаңа әдістеріне көшу керек.</a:t>
            </a:r>
          </a:p>
          <a:p>
            <a:pPr marL="0" indent="0" algn="just" eaLnBrk="1" hangingPunct="1">
              <a:buFontTx/>
              <a:buNone/>
            </a:pPr>
            <a:r>
              <a:rPr lang="ru-RU" altLang="ru-RU" sz="2600" smtClean="0">
                <a:solidFill>
                  <a:srgbClr val="0000CC"/>
                </a:solidFill>
                <a:latin typeface="Times New Roman" pitchFamily="18" charset="0"/>
                <a:cs typeface="Times New Roman" pitchFamily="18" charset="0"/>
              </a:rPr>
              <a:t>      Сіздер білесіздер, мен басты міндеті балаларымыздың бастапқы мүмкіндіктерін теңестіру болған </a:t>
            </a:r>
            <a:r>
              <a:rPr lang="ru-RU" altLang="ru-RU" sz="2600" b="1" smtClean="0">
                <a:solidFill>
                  <a:srgbClr val="0000CC"/>
                </a:solidFill>
                <a:latin typeface="Times New Roman" pitchFamily="18" charset="0"/>
                <a:cs typeface="Times New Roman" pitchFamily="18" charset="0"/>
              </a:rPr>
              <a:t>«Балапан» бағдарламасы</a:t>
            </a:r>
            <a:r>
              <a:rPr lang="ru-RU" altLang="ru-RU" sz="2600" smtClean="0">
                <a:solidFill>
                  <a:srgbClr val="0000CC"/>
                </a:solidFill>
                <a:latin typeface="Times New Roman" pitchFamily="18" charset="0"/>
                <a:cs typeface="Times New Roman" pitchFamily="18" charset="0"/>
              </a:rPr>
              <a:t>бастамасын көтердім.</a:t>
            </a:r>
          </a:p>
          <a:p>
            <a:pPr marL="0" indent="0" algn="just" eaLnBrk="1" hangingPunct="1">
              <a:buFontTx/>
              <a:buNone/>
            </a:pPr>
            <a:r>
              <a:rPr lang="ru-RU" altLang="ru-RU" sz="2600" smtClean="0">
                <a:solidFill>
                  <a:srgbClr val="0000CC"/>
                </a:solidFill>
                <a:latin typeface="Times New Roman" pitchFamily="18" charset="0"/>
                <a:cs typeface="Times New Roman" pitchFamily="18" charset="0"/>
              </a:rPr>
              <a:t>     Ол жүзеге асырыла бастаған сәттен бері </a:t>
            </a:r>
            <a:r>
              <a:rPr lang="ru-RU" altLang="ru-RU" sz="2600" b="1" smtClean="0">
                <a:solidFill>
                  <a:srgbClr val="0000CC"/>
                </a:solidFill>
                <a:latin typeface="Times New Roman" pitchFamily="18" charset="0"/>
                <a:cs typeface="Times New Roman" pitchFamily="18" charset="0"/>
              </a:rPr>
              <a:t>3 956</a:t>
            </a:r>
            <a:r>
              <a:rPr lang="ru-RU" altLang="ru-RU" sz="2600" smtClean="0">
                <a:solidFill>
                  <a:srgbClr val="0000CC"/>
                </a:solidFill>
                <a:latin typeface="Times New Roman" pitchFamily="18" charset="0"/>
                <a:cs typeface="Times New Roman" pitchFamily="18" charset="0"/>
              </a:rPr>
              <a:t> жаңа балабақша мен шағын орталықтар іске қосылды. </a:t>
            </a:r>
          </a:p>
          <a:p>
            <a:pPr marL="0" indent="0" algn="just" eaLnBrk="1" hangingPunct="1">
              <a:buFontTx/>
              <a:buNone/>
            </a:pPr>
            <a:endParaRPr lang="ru-RU" altLang="ru-RU" sz="2600" smtClean="0">
              <a:solidFill>
                <a:srgbClr val="0000CC"/>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nodeType="withEffect">
                                  <p:stCondLst>
                                    <p:cond delay="0"/>
                                  </p:stCondLst>
                                  <p:childTnLst>
                                    <p:set>
                                      <p:cBhvr>
                                        <p:cTn id="6" dur="1" fill="hold">
                                          <p:stCondLst>
                                            <p:cond delay="0"/>
                                          </p:stCondLst>
                                        </p:cTn>
                                        <p:tgtEl>
                                          <p:spTgt spid="31753"/>
                                        </p:tgtEl>
                                        <p:attrNameLst>
                                          <p:attrName>style.visibility</p:attrName>
                                        </p:attrNameLst>
                                      </p:cBhvr>
                                      <p:to>
                                        <p:strVal val="visible"/>
                                      </p:to>
                                    </p:set>
                                    <p:animEffect transition="in" filter="wheel(4)">
                                      <p:cBhvr>
                                        <p:cTn id="7" dur="2000"/>
                                        <p:tgtEl>
                                          <p:spTgt spid="317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2" name="Rectangle 4"/>
          <p:cNvSpPr>
            <a:spLocks noChangeArrowheads="1"/>
          </p:cNvSpPr>
          <p:nvPr/>
        </p:nvSpPr>
        <p:spPr bwMode="auto">
          <a:xfrm>
            <a:off x="395288" y="333375"/>
            <a:ext cx="8353425" cy="6191250"/>
          </a:xfrm>
          <a:prstGeom prst="rect">
            <a:avLst/>
          </a:prstGeom>
          <a:solidFill>
            <a:srgbClr val="FFFF99"/>
          </a:solidFill>
          <a:ln w="57150" cmpd="thinThick">
            <a:solidFill>
              <a:srgbClr val="00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kk-KZ" altLang="ru-RU" sz="3200" b="1" i="1">
                <a:solidFill>
                  <a:srgbClr val="FF3300"/>
                </a:solidFill>
                <a:latin typeface="KZ Times New Roman" pitchFamily="18" charset="0"/>
              </a:rPr>
              <a:t>        </a:t>
            </a:r>
            <a:r>
              <a:rPr lang="ru-RU" altLang="ru-RU" sz="2400">
                <a:solidFill>
                  <a:srgbClr val="0000CC"/>
                </a:solidFill>
                <a:latin typeface="Times New Roman" pitchFamily="18" charset="0"/>
                <a:cs typeface="Times New Roman" pitchFamily="18" charset="0"/>
              </a:rPr>
              <a:t>Бүгін мен жариялаған Жаңа саяси және экономикалық бағыт сіздерге жақсы білім беруді, яғни бұдан да лайықтырақ болашақ сыйлауды көздейді.</a:t>
            </a:r>
          </a:p>
          <a:p>
            <a:pPr algn="just" eaLnBrk="1" hangingPunct="1"/>
            <a:r>
              <a:rPr lang="ru-RU" altLang="ru-RU" sz="2400">
                <a:solidFill>
                  <a:srgbClr val="0000CC"/>
                </a:solidFill>
                <a:latin typeface="Times New Roman" pitchFamily="18" charset="0"/>
                <a:cs typeface="Times New Roman" pitchFamily="18" charset="0"/>
              </a:rPr>
              <a:t>    Мен сіздерге – жаңа буын қазақстандықтарға сенім артамын. Сіздер Жаңа бағыттың қозғаушы күшіне айналуға тиіссіздер.</a:t>
            </a:r>
          </a:p>
          <a:p>
            <a:pPr algn="just" eaLnBrk="1" hangingPunct="1"/>
            <a:r>
              <a:rPr lang="ru-RU" altLang="ru-RU" sz="2400">
                <a:solidFill>
                  <a:srgbClr val="0000CC"/>
                </a:solidFill>
                <a:latin typeface="Times New Roman" pitchFamily="18" charset="0"/>
                <a:cs typeface="Times New Roman" pitchFamily="18" charset="0"/>
              </a:rPr>
              <a:t>     Мемлекет басшысы ретінде мен әрдайым сіздердің оқуларыңыз бен өсіп-өнулеріңіз үшін барлық жағдайды жасауға тырыстым. Әлемдік деңгейдегі университет, зияткерлік мектептер аштым, «Болашақ» бағдарламасын құрдым. </a:t>
            </a:r>
          </a:p>
          <a:p>
            <a:pPr algn="just" eaLnBrk="1" hangingPunct="1"/>
            <a:r>
              <a:rPr lang="ru-RU" altLang="ru-RU" sz="2400">
                <a:solidFill>
                  <a:srgbClr val="0000CC"/>
                </a:solidFill>
                <a:latin typeface="Times New Roman" pitchFamily="18" charset="0"/>
                <a:cs typeface="Times New Roman" pitchFamily="18" charset="0"/>
              </a:rPr>
              <a:t>     Қазір мемлекеттік жастар саясатының жаңа тұжырымдамасы әзірленуде.</a:t>
            </a:r>
          </a:p>
          <a:p>
            <a:pPr algn="just" eaLnBrk="1" hangingPunct="1"/>
            <a:r>
              <a:rPr lang="ru-RU" altLang="ru-RU" sz="2400">
                <a:solidFill>
                  <a:srgbClr val="0000CC"/>
                </a:solidFill>
                <a:latin typeface="Times New Roman" pitchFamily="18" charset="0"/>
                <a:cs typeface="Times New Roman" pitchFamily="18" charset="0"/>
              </a:rPr>
              <a:t>     Мемлекет сіздердің алдарыңыздан жаңа мүмкіндіктер ашылуы үшін барлығын жасауда. Олар – сіздердің ата-аналарыңыз тіпті ойлап та көрмеген мүмкіндіктер. </a:t>
            </a:r>
          </a:p>
        </p:txBody>
      </p:sp>
      <p:grpSp>
        <p:nvGrpSpPr>
          <p:cNvPr id="89093" name="Group 5"/>
          <p:cNvGrpSpPr>
            <a:grpSpLocks/>
          </p:cNvGrpSpPr>
          <p:nvPr/>
        </p:nvGrpSpPr>
        <p:grpSpPr bwMode="auto">
          <a:xfrm>
            <a:off x="0" y="0"/>
            <a:ext cx="9144000" cy="6858000"/>
            <a:chOff x="0" y="0"/>
            <a:chExt cx="5760" cy="4320"/>
          </a:xfrm>
        </p:grpSpPr>
        <p:pic>
          <p:nvPicPr>
            <p:cNvPr id="17412" name="Picture 6"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878" y="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7413" name="Group 7"/>
            <p:cNvGrpSpPr>
              <a:grpSpLocks/>
            </p:cNvGrpSpPr>
            <p:nvPr/>
          </p:nvGrpSpPr>
          <p:grpSpPr bwMode="auto">
            <a:xfrm>
              <a:off x="0" y="0"/>
              <a:ext cx="5760" cy="4320"/>
              <a:chOff x="0" y="0"/>
              <a:chExt cx="5760" cy="4320"/>
            </a:xfrm>
          </p:grpSpPr>
          <p:grpSp>
            <p:nvGrpSpPr>
              <p:cNvPr id="17414" name="Group 8"/>
              <p:cNvGrpSpPr>
                <a:grpSpLocks/>
              </p:cNvGrpSpPr>
              <p:nvPr/>
            </p:nvGrpSpPr>
            <p:grpSpPr bwMode="auto">
              <a:xfrm>
                <a:off x="0" y="0"/>
                <a:ext cx="5760" cy="192"/>
                <a:chOff x="0" y="0"/>
                <a:chExt cx="5760" cy="192"/>
              </a:xfrm>
            </p:grpSpPr>
            <p:pic>
              <p:nvPicPr>
                <p:cNvPr id="17432" name="Picture 9"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33" name="Picture 10"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975" y="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34" name="Picture 11"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927" y="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35" name="Picture 12"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880" y="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36" name="Picture 13"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878" y="0"/>
                  <a:ext cx="8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37" name="Picture 14"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876" y="0"/>
                  <a:ext cx="8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7415" name="Group 15"/>
              <p:cNvGrpSpPr>
                <a:grpSpLocks/>
              </p:cNvGrpSpPr>
              <p:nvPr/>
            </p:nvGrpSpPr>
            <p:grpSpPr bwMode="auto">
              <a:xfrm>
                <a:off x="0" y="4128"/>
                <a:ext cx="5760" cy="192"/>
                <a:chOff x="0" y="4128"/>
                <a:chExt cx="5760" cy="192"/>
              </a:xfrm>
            </p:grpSpPr>
            <p:pic>
              <p:nvPicPr>
                <p:cNvPr id="17426" name="Picture 16"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7" name="Picture 17"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975"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8" name="Picture 18"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927"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9" name="Picture 19"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880"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30" name="Picture 20"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833"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31" name="Picture 21"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776"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7416" name="Group 22"/>
              <p:cNvGrpSpPr>
                <a:grpSpLocks/>
              </p:cNvGrpSpPr>
              <p:nvPr/>
            </p:nvGrpSpPr>
            <p:grpSpPr bwMode="auto">
              <a:xfrm>
                <a:off x="0" y="164"/>
                <a:ext cx="192" cy="4037"/>
                <a:chOff x="0" y="164"/>
                <a:chExt cx="192" cy="4037"/>
              </a:xfrm>
            </p:grpSpPr>
            <p:pic>
              <p:nvPicPr>
                <p:cNvPr id="17422" name="Picture 23"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56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3" name="Picture 24"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1513"/>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4" name="Picture 25"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2465"/>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5" name="Picture 26"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494" y="3516"/>
                  <a:ext cx="117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7417" name="Group 27"/>
              <p:cNvGrpSpPr>
                <a:grpSpLocks/>
              </p:cNvGrpSpPr>
              <p:nvPr/>
            </p:nvGrpSpPr>
            <p:grpSpPr bwMode="auto">
              <a:xfrm>
                <a:off x="5568" y="164"/>
                <a:ext cx="192" cy="4037"/>
                <a:chOff x="0" y="164"/>
                <a:chExt cx="192" cy="4037"/>
              </a:xfrm>
            </p:grpSpPr>
            <p:pic>
              <p:nvPicPr>
                <p:cNvPr id="17418" name="Picture 28"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56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9" name="Picture 29"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1513"/>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0" name="Picture 30"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2465"/>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1" name="Picture 31"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494" y="3516"/>
                  <a:ext cx="117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89093"/>
                                        </p:tgtEl>
                                        <p:attrNameLst>
                                          <p:attrName>style.visibility</p:attrName>
                                        </p:attrNameLst>
                                      </p:cBhvr>
                                      <p:to>
                                        <p:strVal val="visible"/>
                                      </p:to>
                                    </p:set>
                                    <p:animEffect transition="in" filter="blinds(horizontal)">
                                      <p:cBhvr>
                                        <p:cTn id="7" dur="500"/>
                                        <p:tgtEl>
                                          <p:spTgt spid="89093"/>
                                        </p:tgtEl>
                                      </p:cBhvr>
                                    </p:animEffect>
                                  </p:childTnLst>
                                </p:cTn>
                              </p:par>
                              <p:par>
                                <p:cTn id="8" presetID="27" presetClass="entr" presetSubtype="0" fill="hold" grpId="0" nodeType="withEffect">
                                  <p:stCondLst>
                                    <p:cond delay="0"/>
                                  </p:stCondLst>
                                  <p:iterate type="lt">
                                    <p:tmPct val="50000"/>
                                  </p:iterate>
                                  <p:childTnLst>
                                    <p:set>
                                      <p:cBhvr>
                                        <p:cTn id="9" dur="1" fill="hold">
                                          <p:stCondLst>
                                            <p:cond delay="0"/>
                                          </p:stCondLst>
                                        </p:cTn>
                                        <p:tgtEl>
                                          <p:spTgt spid="89092">
                                            <p:bg/>
                                          </p:spTgt>
                                        </p:tgtEl>
                                        <p:attrNameLst>
                                          <p:attrName>style.visibility</p:attrName>
                                        </p:attrNameLst>
                                      </p:cBhvr>
                                      <p:to>
                                        <p:strVal val="visible"/>
                                      </p:to>
                                    </p:set>
                                    <p:anim calcmode="discrete" valueType="clr">
                                      <p:cBhvr override="childStyle">
                                        <p:cTn id="10" dur="80"/>
                                        <p:tgtEl>
                                          <p:spTgt spid="89092">
                                            <p:bg/>
                                          </p:spTgt>
                                        </p:tgtEl>
                                        <p:attrNameLst>
                                          <p:attrName>style.color</p:attrName>
                                        </p:attrNameLst>
                                      </p:cBhvr>
                                      <p:tavLst>
                                        <p:tav tm="0">
                                          <p:val>
                                            <p:clrVal>
                                              <a:schemeClr val="accent2"/>
                                            </p:clrVal>
                                          </p:val>
                                        </p:tav>
                                        <p:tav tm="50000">
                                          <p:val>
                                            <p:clrVal>
                                              <a:schemeClr val="hlink"/>
                                            </p:clrVal>
                                          </p:val>
                                        </p:tav>
                                      </p:tavLst>
                                    </p:anim>
                                    <p:anim calcmode="discrete" valueType="clr">
                                      <p:cBhvr>
                                        <p:cTn id="11" dur="80"/>
                                        <p:tgtEl>
                                          <p:spTgt spid="89092">
                                            <p:bg/>
                                          </p:spTgt>
                                        </p:tgtEl>
                                        <p:attrNameLst>
                                          <p:attrName>fillcolor</p:attrName>
                                        </p:attrNameLst>
                                      </p:cBhvr>
                                      <p:tavLst>
                                        <p:tav tm="0">
                                          <p:val>
                                            <p:clrVal>
                                              <a:schemeClr val="accent2"/>
                                            </p:clrVal>
                                          </p:val>
                                        </p:tav>
                                        <p:tav tm="50000">
                                          <p:val>
                                            <p:clrVal>
                                              <a:schemeClr val="hlink"/>
                                            </p:clrVal>
                                          </p:val>
                                        </p:tav>
                                      </p:tavLst>
                                    </p:anim>
                                    <p:set>
                                      <p:cBhvr>
                                        <p:cTn id="12" dur="80"/>
                                        <p:tgtEl>
                                          <p:spTgt spid="89092">
                                            <p:bg/>
                                          </p:spTgt>
                                        </p:tgtEl>
                                        <p:attrNameLst>
                                          <p:attrName>fill.type</p:attrName>
                                        </p:attrNameLst>
                                      </p:cBhvr>
                                      <p:to>
                                        <p:strVal val="solid"/>
                                      </p:to>
                                    </p:set>
                                  </p:childTnLst>
                                </p:cTn>
                              </p:par>
                              <p:par>
                                <p:cTn id="13" presetID="27" presetClass="entr" presetSubtype="0" fill="hold" grpId="0" nodeType="withEffect">
                                  <p:stCondLst>
                                    <p:cond delay="0"/>
                                  </p:stCondLst>
                                  <p:iterate type="lt">
                                    <p:tmPct val="50000"/>
                                  </p:iterate>
                                  <p:childTnLst>
                                    <p:set>
                                      <p:cBhvr>
                                        <p:cTn id="14" dur="1" fill="hold">
                                          <p:stCondLst>
                                            <p:cond delay="0"/>
                                          </p:stCondLst>
                                        </p:cTn>
                                        <p:tgtEl>
                                          <p:spTgt spid="89092">
                                            <p:txEl>
                                              <p:pRg st="0" end="0"/>
                                            </p:txEl>
                                          </p:spTgt>
                                        </p:tgtEl>
                                        <p:attrNameLst>
                                          <p:attrName>style.visibility</p:attrName>
                                        </p:attrNameLst>
                                      </p:cBhvr>
                                      <p:to>
                                        <p:strVal val="visible"/>
                                      </p:to>
                                    </p:set>
                                    <p:anim calcmode="discrete" valueType="clr">
                                      <p:cBhvr override="childStyle">
                                        <p:cTn id="15" dur="80"/>
                                        <p:tgtEl>
                                          <p:spTgt spid="89092">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6" dur="80"/>
                                        <p:tgtEl>
                                          <p:spTgt spid="89092">
                                            <p:txEl>
                                              <p:pRg st="0" end="0"/>
                                            </p:txEl>
                                          </p:spTgt>
                                        </p:tgtEl>
                                        <p:attrNameLst>
                                          <p:attrName>fillcolor</p:attrName>
                                        </p:attrNameLst>
                                      </p:cBhvr>
                                      <p:tavLst>
                                        <p:tav tm="0">
                                          <p:val>
                                            <p:clrVal>
                                              <a:schemeClr val="accent2"/>
                                            </p:clrVal>
                                          </p:val>
                                        </p:tav>
                                        <p:tav tm="50000">
                                          <p:val>
                                            <p:clrVal>
                                              <a:schemeClr val="hlink"/>
                                            </p:clrVal>
                                          </p:val>
                                        </p:tav>
                                      </p:tavLst>
                                    </p:anim>
                                    <p:set>
                                      <p:cBhvr>
                                        <p:cTn id="17" dur="80"/>
                                        <p:tgtEl>
                                          <p:spTgt spid="89092">
                                            <p:txEl>
                                              <p:pRg st="0" end="0"/>
                                            </p:txEl>
                                          </p:spTgt>
                                        </p:tgtEl>
                                        <p:attrNameLst>
                                          <p:attrName>fill.type</p:attrName>
                                        </p:attrNameLst>
                                      </p:cBhvr>
                                      <p:to>
                                        <p:strVal val="solid"/>
                                      </p:to>
                                    </p:set>
                                  </p:childTnLst>
                                </p:cTn>
                              </p:par>
                              <p:par>
                                <p:cTn id="18" presetID="27" presetClass="entr" presetSubtype="0" fill="hold" grpId="0" nodeType="withEffect">
                                  <p:stCondLst>
                                    <p:cond delay="0"/>
                                  </p:stCondLst>
                                  <p:iterate type="lt">
                                    <p:tmPct val="50000"/>
                                  </p:iterate>
                                  <p:childTnLst>
                                    <p:set>
                                      <p:cBhvr>
                                        <p:cTn id="19" dur="1" fill="hold">
                                          <p:stCondLst>
                                            <p:cond delay="0"/>
                                          </p:stCondLst>
                                        </p:cTn>
                                        <p:tgtEl>
                                          <p:spTgt spid="89092">
                                            <p:txEl>
                                              <p:pRg st="1" end="1"/>
                                            </p:txEl>
                                          </p:spTgt>
                                        </p:tgtEl>
                                        <p:attrNameLst>
                                          <p:attrName>style.visibility</p:attrName>
                                        </p:attrNameLst>
                                      </p:cBhvr>
                                      <p:to>
                                        <p:strVal val="visible"/>
                                      </p:to>
                                    </p:set>
                                    <p:anim calcmode="discrete" valueType="clr">
                                      <p:cBhvr override="childStyle">
                                        <p:cTn id="20" dur="80"/>
                                        <p:tgtEl>
                                          <p:spTgt spid="89092">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89092">
                                            <p:txEl>
                                              <p:pRg st="1" end="1"/>
                                            </p:txEl>
                                          </p:spTgt>
                                        </p:tgtEl>
                                        <p:attrNameLst>
                                          <p:attrName>fillcolor</p:attrName>
                                        </p:attrNameLst>
                                      </p:cBhvr>
                                      <p:tavLst>
                                        <p:tav tm="0">
                                          <p:val>
                                            <p:clrVal>
                                              <a:schemeClr val="accent2"/>
                                            </p:clrVal>
                                          </p:val>
                                        </p:tav>
                                        <p:tav tm="50000">
                                          <p:val>
                                            <p:clrVal>
                                              <a:schemeClr val="hlink"/>
                                            </p:clrVal>
                                          </p:val>
                                        </p:tav>
                                      </p:tavLst>
                                    </p:anim>
                                    <p:set>
                                      <p:cBhvr>
                                        <p:cTn id="22" dur="80"/>
                                        <p:tgtEl>
                                          <p:spTgt spid="89092">
                                            <p:txEl>
                                              <p:pRg st="1" end="1"/>
                                            </p:txEl>
                                          </p:spTgt>
                                        </p:tgtEl>
                                        <p:attrNameLst>
                                          <p:attrName>fill.type</p:attrName>
                                        </p:attrNameLst>
                                      </p:cBhvr>
                                      <p:to>
                                        <p:strVal val="solid"/>
                                      </p:to>
                                    </p:set>
                                  </p:childTnLst>
                                </p:cTn>
                              </p:par>
                              <p:par>
                                <p:cTn id="23" presetID="27" presetClass="entr" presetSubtype="0" fill="hold" grpId="0" nodeType="withEffect">
                                  <p:stCondLst>
                                    <p:cond delay="0"/>
                                  </p:stCondLst>
                                  <p:iterate type="lt">
                                    <p:tmPct val="50000"/>
                                  </p:iterate>
                                  <p:childTnLst>
                                    <p:set>
                                      <p:cBhvr>
                                        <p:cTn id="24" dur="1" fill="hold">
                                          <p:stCondLst>
                                            <p:cond delay="0"/>
                                          </p:stCondLst>
                                        </p:cTn>
                                        <p:tgtEl>
                                          <p:spTgt spid="89092">
                                            <p:txEl>
                                              <p:pRg st="2" end="2"/>
                                            </p:txEl>
                                          </p:spTgt>
                                        </p:tgtEl>
                                        <p:attrNameLst>
                                          <p:attrName>style.visibility</p:attrName>
                                        </p:attrNameLst>
                                      </p:cBhvr>
                                      <p:to>
                                        <p:strVal val="visible"/>
                                      </p:to>
                                    </p:set>
                                    <p:anim calcmode="discrete" valueType="clr">
                                      <p:cBhvr override="childStyle">
                                        <p:cTn id="25" dur="80"/>
                                        <p:tgtEl>
                                          <p:spTgt spid="89092">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6" dur="80"/>
                                        <p:tgtEl>
                                          <p:spTgt spid="89092">
                                            <p:txEl>
                                              <p:pRg st="2" end="2"/>
                                            </p:txEl>
                                          </p:spTgt>
                                        </p:tgtEl>
                                        <p:attrNameLst>
                                          <p:attrName>fillcolor</p:attrName>
                                        </p:attrNameLst>
                                      </p:cBhvr>
                                      <p:tavLst>
                                        <p:tav tm="0">
                                          <p:val>
                                            <p:clrVal>
                                              <a:schemeClr val="accent2"/>
                                            </p:clrVal>
                                          </p:val>
                                        </p:tav>
                                        <p:tav tm="50000">
                                          <p:val>
                                            <p:clrVal>
                                              <a:schemeClr val="hlink"/>
                                            </p:clrVal>
                                          </p:val>
                                        </p:tav>
                                      </p:tavLst>
                                    </p:anim>
                                    <p:set>
                                      <p:cBhvr>
                                        <p:cTn id="27" dur="80"/>
                                        <p:tgtEl>
                                          <p:spTgt spid="89092">
                                            <p:txEl>
                                              <p:pRg st="2" end="2"/>
                                            </p:txEl>
                                          </p:spTgt>
                                        </p:tgtEl>
                                        <p:attrNameLst>
                                          <p:attrName>fill.type</p:attrName>
                                        </p:attrNameLst>
                                      </p:cBhvr>
                                      <p:to>
                                        <p:strVal val="solid"/>
                                      </p:to>
                                    </p:set>
                                  </p:childTnLst>
                                </p:cTn>
                              </p:par>
                              <p:par>
                                <p:cTn id="28" presetID="27" presetClass="entr" presetSubtype="0" fill="hold" grpId="0" nodeType="withEffect">
                                  <p:stCondLst>
                                    <p:cond delay="0"/>
                                  </p:stCondLst>
                                  <p:iterate type="lt">
                                    <p:tmPct val="50000"/>
                                  </p:iterate>
                                  <p:childTnLst>
                                    <p:set>
                                      <p:cBhvr>
                                        <p:cTn id="29" dur="1" fill="hold">
                                          <p:stCondLst>
                                            <p:cond delay="0"/>
                                          </p:stCondLst>
                                        </p:cTn>
                                        <p:tgtEl>
                                          <p:spTgt spid="89092">
                                            <p:txEl>
                                              <p:pRg st="3" end="3"/>
                                            </p:txEl>
                                          </p:spTgt>
                                        </p:tgtEl>
                                        <p:attrNameLst>
                                          <p:attrName>style.visibility</p:attrName>
                                        </p:attrNameLst>
                                      </p:cBhvr>
                                      <p:to>
                                        <p:strVal val="visible"/>
                                      </p:to>
                                    </p:set>
                                    <p:anim calcmode="discrete" valueType="clr">
                                      <p:cBhvr override="childStyle">
                                        <p:cTn id="30" dur="80"/>
                                        <p:tgtEl>
                                          <p:spTgt spid="89092">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1" dur="80"/>
                                        <p:tgtEl>
                                          <p:spTgt spid="89092">
                                            <p:txEl>
                                              <p:pRg st="3" end="3"/>
                                            </p:txEl>
                                          </p:spTgt>
                                        </p:tgtEl>
                                        <p:attrNameLst>
                                          <p:attrName>fillcolor</p:attrName>
                                        </p:attrNameLst>
                                      </p:cBhvr>
                                      <p:tavLst>
                                        <p:tav tm="0">
                                          <p:val>
                                            <p:clrVal>
                                              <a:schemeClr val="accent2"/>
                                            </p:clrVal>
                                          </p:val>
                                        </p:tav>
                                        <p:tav tm="50000">
                                          <p:val>
                                            <p:clrVal>
                                              <a:schemeClr val="hlink"/>
                                            </p:clrVal>
                                          </p:val>
                                        </p:tav>
                                      </p:tavLst>
                                    </p:anim>
                                    <p:set>
                                      <p:cBhvr>
                                        <p:cTn id="32" dur="80"/>
                                        <p:tgtEl>
                                          <p:spTgt spid="89092">
                                            <p:txEl>
                                              <p:pRg st="3" end="3"/>
                                            </p:txEl>
                                          </p:spTgt>
                                        </p:tgtEl>
                                        <p:attrNameLst>
                                          <p:attrName>fill.type</p:attrName>
                                        </p:attrNameLst>
                                      </p:cBhvr>
                                      <p:to>
                                        <p:strVal val="solid"/>
                                      </p:to>
                                    </p:set>
                                  </p:childTnLst>
                                </p:cTn>
                              </p:par>
                              <p:par>
                                <p:cTn id="33" presetID="27" presetClass="entr" presetSubtype="0" fill="hold" grpId="0" nodeType="withEffect">
                                  <p:stCondLst>
                                    <p:cond delay="0"/>
                                  </p:stCondLst>
                                  <p:iterate type="lt">
                                    <p:tmPct val="50000"/>
                                  </p:iterate>
                                  <p:childTnLst>
                                    <p:set>
                                      <p:cBhvr>
                                        <p:cTn id="34" dur="1" fill="hold">
                                          <p:stCondLst>
                                            <p:cond delay="0"/>
                                          </p:stCondLst>
                                        </p:cTn>
                                        <p:tgtEl>
                                          <p:spTgt spid="89092">
                                            <p:txEl>
                                              <p:pRg st="4" end="4"/>
                                            </p:txEl>
                                          </p:spTgt>
                                        </p:tgtEl>
                                        <p:attrNameLst>
                                          <p:attrName>style.visibility</p:attrName>
                                        </p:attrNameLst>
                                      </p:cBhvr>
                                      <p:to>
                                        <p:strVal val="visible"/>
                                      </p:to>
                                    </p:set>
                                    <p:anim calcmode="discrete" valueType="clr">
                                      <p:cBhvr override="childStyle">
                                        <p:cTn id="35" dur="80"/>
                                        <p:tgtEl>
                                          <p:spTgt spid="89092">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89092">
                                            <p:txEl>
                                              <p:pRg st="4" end="4"/>
                                            </p:txEl>
                                          </p:spTgt>
                                        </p:tgtEl>
                                        <p:attrNameLst>
                                          <p:attrName>fillcolor</p:attrName>
                                        </p:attrNameLst>
                                      </p:cBhvr>
                                      <p:tavLst>
                                        <p:tav tm="0">
                                          <p:val>
                                            <p:clrVal>
                                              <a:schemeClr val="accent2"/>
                                            </p:clrVal>
                                          </p:val>
                                        </p:tav>
                                        <p:tav tm="50000">
                                          <p:val>
                                            <p:clrVal>
                                              <a:schemeClr val="hlink"/>
                                            </p:clrVal>
                                          </p:val>
                                        </p:tav>
                                      </p:tavLst>
                                    </p:anim>
                                    <p:set>
                                      <p:cBhvr>
                                        <p:cTn id="37" dur="80"/>
                                        <p:tgtEl>
                                          <p:spTgt spid="89092">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2"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773" name="Group 5"/>
          <p:cNvGrpSpPr>
            <a:grpSpLocks/>
          </p:cNvGrpSpPr>
          <p:nvPr/>
        </p:nvGrpSpPr>
        <p:grpSpPr bwMode="auto">
          <a:xfrm>
            <a:off x="0" y="0"/>
            <a:ext cx="9144000" cy="6858000"/>
            <a:chOff x="0" y="0"/>
            <a:chExt cx="5760" cy="4320"/>
          </a:xfrm>
        </p:grpSpPr>
        <p:pic>
          <p:nvPicPr>
            <p:cNvPr id="18436" name="Picture 6"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878" y="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8437" name="Group 7"/>
            <p:cNvGrpSpPr>
              <a:grpSpLocks/>
            </p:cNvGrpSpPr>
            <p:nvPr/>
          </p:nvGrpSpPr>
          <p:grpSpPr bwMode="auto">
            <a:xfrm>
              <a:off x="0" y="0"/>
              <a:ext cx="5760" cy="4320"/>
              <a:chOff x="0" y="0"/>
              <a:chExt cx="5760" cy="4320"/>
            </a:xfrm>
          </p:grpSpPr>
          <p:grpSp>
            <p:nvGrpSpPr>
              <p:cNvPr id="18438" name="Group 8"/>
              <p:cNvGrpSpPr>
                <a:grpSpLocks/>
              </p:cNvGrpSpPr>
              <p:nvPr/>
            </p:nvGrpSpPr>
            <p:grpSpPr bwMode="auto">
              <a:xfrm>
                <a:off x="0" y="0"/>
                <a:ext cx="5760" cy="192"/>
                <a:chOff x="0" y="0"/>
                <a:chExt cx="5760" cy="192"/>
              </a:xfrm>
            </p:grpSpPr>
            <p:pic>
              <p:nvPicPr>
                <p:cNvPr id="18456" name="Picture 9"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57" name="Picture 10"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975" y="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58" name="Picture 11"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927" y="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59" name="Picture 12"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880" y="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60" name="Picture 13"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878" y="0"/>
                  <a:ext cx="8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61" name="Picture 14"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876" y="0"/>
                  <a:ext cx="8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8439" name="Group 15"/>
              <p:cNvGrpSpPr>
                <a:grpSpLocks/>
              </p:cNvGrpSpPr>
              <p:nvPr/>
            </p:nvGrpSpPr>
            <p:grpSpPr bwMode="auto">
              <a:xfrm>
                <a:off x="0" y="4128"/>
                <a:ext cx="5760" cy="192"/>
                <a:chOff x="0" y="4128"/>
                <a:chExt cx="5760" cy="192"/>
              </a:xfrm>
            </p:grpSpPr>
            <p:pic>
              <p:nvPicPr>
                <p:cNvPr id="18450" name="Picture 16"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51" name="Picture 17"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975"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52" name="Picture 18"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927"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53" name="Picture 19"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880"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54" name="Picture 20"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833"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55" name="Picture 21"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776"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8440" name="Group 22"/>
              <p:cNvGrpSpPr>
                <a:grpSpLocks/>
              </p:cNvGrpSpPr>
              <p:nvPr/>
            </p:nvGrpSpPr>
            <p:grpSpPr bwMode="auto">
              <a:xfrm>
                <a:off x="0" y="164"/>
                <a:ext cx="192" cy="4037"/>
                <a:chOff x="0" y="164"/>
                <a:chExt cx="192" cy="4037"/>
              </a:xfrm>
            </p:grpSpPr>
            <p:pic>
              <p:nvPicPr>
                <p:cNvPr id="18446" name="Picture 23"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56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7" name="Picture 24"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1513"/>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8" name="Picture 25"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2465"/>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9" name="Picture 26"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494" y="3516"/>
                  <a:ext cx="117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8441" name="Group 27"/>
              <p:cNvGrpSpPr>
                <a:grpSpLocks/>
              </p:cNvGrpSpPr>
              <p:nvPr/>
            </p:nvGrpSpPr>
            <p:grpSpPr bwMode="auto">
              <a:xfrm>
                <a:off x="5568" y="164"/>
                <a:ext cx="192" cy="4037"/>
                <a:chOff x="0" y="164"/>
                <a:chExt cx="192" cy="4037"/>
              </a:xfrm>
            </p:grpSpPr>
            <p:pic>
              <p:nvPicPr>
                <p:cNvPr id="18442" name="Picture 28"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56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3" name="Picture 29"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1513"/>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4" name="Picture 30"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2465"/>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5" name="Picture 31"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494" y="3516"/>
                  <a:ext cx="117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sp>
        <p:nvSpPr>
          <p:cNvPr id="18435" name="Rectangle 32"/>
          <p:cNvSpPr>
            <a:spLocks noGrp="1" noChangeArrowheads="1"/>
          </p:cNvSpPr>
          <p:nvPr>
            <p:ph type="body" idx="1"/>
          </p:nvPr>
        </p:nvSpPr>
        <p:spPr>
          <a:xfrm>
            <a:off x="395288" y="333375"/>
            <a:ext cx="8353425" cy="6119813"/>
          </a:xfrm>
        </p:spPr>
        <p:txBody>
          <a:bodyPr/>
          <a:lstStyle/>
          <a:p>
            <a:pPr marL="0" indent="0" algn="just" eaLnBrk="1" hangingPunct="1">
              <a:buFontTx/>
              <a:buNone/>
            </a:pPr>
            <a:r>
              <a:rPr lang="kk-KZ" altLang="ru-RU" sz="24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Қазақ</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тілі</a:t>
            </a:r>
            <a:r>
              <a:rPr lang="ru-RU" altLang="ru-RU" sz="2000" dirty="0" smtClean="0">
                <a:solidFill>
                  <a:srgbClr val="0000CC"/>
                </a:solidFill>
                <a:latin typeface="Times New Roman" pitchFamily="18" charset="0"/>
                <a:cs typeface="Times New Roman" pitchFamily="18" charset="0"/>
              </a:rPr>
              <a:t> – </a:t>
            </a:r>
            <a:r>
              <a:rPr lang="ru-RU" altLang="ru-RU" sz="2000" dirty="0" err="1" smtClean="0">
                <a:solidFill>
                  <a:srgbClr val="0000CC"/>
                </a:solidFill>
                <a:latin typeface="Times New Roman" pitchFamily="18" charset="0"/>
                <a:cs typeface="Times New Roman" pitchFamily="18" charset="0"/>
              </a:rPr>
              <a:t>біздің</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рухани</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негізіміз</a:t>
            </a:r>
            <a:r>
              <a:rPr lang="ru-RU" altLang="ru-RU" sz="2000" dirty="0" smtClean="0">
                <a:solidFill>
                  <a:srgbClr val="0000CC"/>
                </a:solidFill>
                <a:latin typeface="Times New Roman" pitchFamily="18" charset="0"/>
                <a:cs typeface="Times New Roman" pitchFamily="18" charset="0"/>
              </a:rPr>
              <a:t>.</a:t>
            </a:r>
            <a:r>
              <a:rPr lang="kk-KZ"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Біздің</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міндетіміз</a:t>
            </a:r>
            <a:r>
              <a:rPr lang="ru-RU" altLang="ru-RU" sz="2000" dirty="0" smtClean="0">
                <a:solidFill>
                  <a:srgbClr val="0000CC"/>
                </a:solidFill>
                <a:latin typeface="Times New Roman" pitchFamily="18" charset="0"/>
                <a:cs typeface="Times New Roman" pitchFamily="18" charset="0"/>
              </a:rPr>
              <a:t> – оны </a:t>
            </a:r>
            <a:r>
              <a:rPr lang="ru-RU" altLang="ru-RU" sz="2000" dirty="0" err="1" smtClean="0">
                <a:solidFill>
                  <a:srgbClr val="0000CC"/>
                </a:solidFill>
                <a:latin typeface="Times New Roman" pitchFamily="18" charset="0"/>
                <a:cs typeface="Times New Roman" pitchFamily="18" charset="0"/>
              </a:rPr>
              <a:t>барлық</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салада</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белсенді</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пайдалана</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отырып</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дамыту</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Біз</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ұрпақтарымызға</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бабаларымыздың</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сандаған</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буынының</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тәжірибесінен</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өтіп</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біздің</a:t>
            </a:r>
            <a:r>
              <a:rPr lang="ru-RU" altLang="ru-RU" sz="2000" dirty="0" smtClean="0">
                <a:solidFill>
                  <a:srgbClr val="0000CC"/>
                </a:solidFill>
                <a:latin typeface="Times New Roman" pitchFamily="18" charset="0"/>
                <a:cs typeface="Times New Roman" pitchFamily="18" charset="0"/>
              </a:rPr>
              <a:t> де </a:t>
            </a:r>
            <a:r>
              <a:rPr lang="ru-RU" altLang="ru-RU" sz="2000" dirty="0" err="1" smtClean="0">
                <a:solidFill>
                  <a:srgbClr val="0000CC"/>
                </a:solidFill>
                <a:latin typeface="Times New Roman" pitchFamily="18" charset="0"/>
                <a:cs typeface="Times New Roman" pitchFamily="18" charset="0"/>
              </a:rPr>
              <a:t>үйлесімді</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үлесімізбен</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толыға</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түсетін</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қазіргі</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тілді</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мұраға</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қалдыруға</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тиіспіз</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Бұл</a:t>
            </a:r>
            <a:r>
              <a:rPr lang="ru-RU" altLang="ru-RU" sz="2000" dirty="0" smtClean="0">
                <a:solidFill>
                  <a:srgbClr val="0000CC"/>
                </a:solidFill>
                <a:latin typeface="Times New Roman" pitchFamily="18" charset="0"/>
                <a:cs typeface="Times New Roman" pitchFamily="18" charset="0"/>
              </a:rPr>
              <a:t> – </a:t>
            </a:r>
            <a:r>
              <a:rPr lang="ru-RU" altLang="ru-RU" sz="2000" dirty="0" err="1" smtClean="0">
                <a:solidFill>
                  <a:srgbClr val="0000CC"/>
                </a:solidFill>
                <a:latin typeface="Times New Roman" pitchFamily="18" charset="0"/>
                <a:cs typeface="Times New Roman" pitchFamily="18" charset="0"/>
              </a:rPr>
              <a:t>өзін</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қадірлейтін</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әрбір</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адам</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дербес</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шешуге</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тиіс</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міндет</a:t>
            </a:r>
            <a:r>
              <a:rPr lang="ru-RU" altLang="ru-RU" sz="2000" dirty="0" smtClean="0">
                <a:solidFill>
                  <a:srgbClr val="0000CC"/>
                </a:solidFill>
                <a:latin typeface="Times New Roman" pitchFamily="18" charset="0"/>
                <a:cs typeface="Times New Roman" pitchFamily="18" charset="0"/>
              </a:rPr>
              <a:t>.</a:t>
            </a:r>
          </a:p>
          <a:p>
            <a:pPr marL="0" indent="0" algn="just" eaLnBrk="1" hangingPunct="1">
              <a:buFontTx/>
              <a:buNone/>
            </a:pP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Біз</a:t>
            </a:r>
            <a:r>
              <a:rPr lang="ru-RU" altLang="ru-RU" sz="2000" dirty="0" smtClean="0">
                <a:solidFill>
                  <a:srgbClr val="0000CC"/>
                </a:solidFill>
                <a:latin typeface="Times New Roman" pitchFamily="18" charset="0"/>
                <a:cs typeface="Times New Roman" pitchFamily="18" charset="0"/>
              </a:rPr>
              <a:t> 2025 </a:t>
            </a:r>
            <a:r>
              <a:rPr lang="ru-RU" altLang="ru-RU" sz="2000" dirty="0" err="1" smtClean="0">
                <a:solidFill>
                  <a:srgbClr val="0000CC"/>
                </a:solidFill>
                <a:latin typeface="Times New Roman" pitchFamily="18" charset="0"/>
                <a:cs typeface="Times New Roman" pitchFamily="18" charset="0"/>
              </a:rPr>
              <a:t>жылдан</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бастап</a:t>
            </a:r>
            <a:r>
              <a:rPr lang="ru-RU" altLang="ru-RU" sz="2000" dirty="0" smtClean="0">
                <a:solidFill>
                  <a:srgbClr val="0000CC"/>
                </a:solidFill>
                <a:latin typeface="Times New Roman" pitchFamily="18" charset="0"/>
                <a:cs typeface="Times New Roman" pitchFamily="18" charset="0"/>
              </a:rPr>
              <a:t> </a:t>
            </a:r>
            <a:r>
              <a:rPr lang="ru-RU" altLang="ru-RU" sz="2000" b="1" dirty="0" err="1" smtClean="0">
                <a:solidFill>
                  <a:srgbClr val="0000CC"/>
                </a:solidFill>
                <a:latin typeface="Times New Roman" pitchFamily="18" charset="0"/>
                <a:cs typeface="Times New Roman" pitchFamily="18" charset="0"/>
              </a:rPr>
              <a:t>әліпбиімізді</a:t>
            </a:r>
            <a:r>
              <a:rPr lang="ru-RU" altLang="ru-RU" sz="2000" b="1" dirty="0" smtClean="0">
                <a:solidFill>
                  <a:srgbClr val="0000CC"/>
                </a:solidFill>
                <a:latin typeface="Times New Roman" pitchFamily="18" charset="0"/>
                <a:cs typeface="Times New Roman" pitchFamily="18" charset="0"/>
              </a:rPr>
              <a:t> </a:t>
            </a:r>
            <a:r>
              <a:rPr lang="ru-RU" altLang="ru-RU" sz="2000" b="1" dirty="0" err="1" smtClean="0">
                <a:solidFill>
                  <a:srgbClr val="0000CC"/>
                </a:solidFill>
                <a:latin typeface="Times New Roman" pitchFamily="18" charset="0"/>
                <a:cs typeface="Times New Roman" pitchFamily="18" charset="0"/>
              </a:rPr>
              <a:t>латын</a:t>
            </a:r>
            <a:r>
              <a:rPr lang="ru-RU" altLang="ru-RU" sz="2000" b="1" dirty="0" smtClean="0">
                <a:solidFill>
                  <a:srgbClr val="0000CC"/>
                </a:solidFill>
                <a:latin typeface="Times New Roman" pitchFamily="18" charset="0"/>
                <a:cs typeface="Times New Roman" pitchFamily="18" charset="0"/>
              </a:rPr>
              <a:t> </a:t>
            </a:r>
            <a:r>
              <a:rPr lang="ru-RU" altLang="ru-RU" sz="2000" b="1" dirty="0" err="1" smtClean="0">
                <a:solidFill>
                  <a:srgbClr val="0000CC"/>
                </a:solidFill>
                <a:latin typeface="Times New Roman" pitchFamily="18" charset="0"/>
                <a:cs typeface="Times New Roman" pitchFamily="18" charset="0"/>
              </a:rPr>
              <a:t>қарпіне</a:t>
            </a:r>
            <a:r>
              <a:rPr lang="ru-RU" altLang="ru-RU" sz="2000" b="1" dirty="0" smtClean="0">
                <a:solidFill>
                  <a:srgbClr val="0000CC"/>
                </a:solidFill>
                <a:latin typeface="Times New Roman" pitchFamily="18" charset="0"/>
                <a:cs typeface="Times New Roman" pitchFamily="18" charset="0"/>
              </a:rPr>
              <a:t>,</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латын</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әліпбиіне</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көшіруге</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кірісуіміз</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керек</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Бұл</a:t>
            </a:r>
            <a:r>
              <a:rPr lang="ru-RU" altLang="ru-RU" sz="2000" dirty="0" smtClean="0">
                <a:solidFill>
                  <a:srgbClr val="0000CC"/>
                </a:solidFill>
                <a:latin typeface="Times New Roman" pitchFamily="18" charset="0"/>
                <a:cs typeface="Times New Roman" pitchFamily="18" charset="0"/>
              </a:rPr>
              <a:t> – </a:t>
            </a:r>
            <a:r>
              <a:rPr lang="ru-RU" altLang="ru-RU" sz="2000" dirty="0" err="1" smtClean="0">
                <a:solidFill>
                  <a:srgbClr val="0000CC"/>
                </a:solidFill>
                <a:latin typeface="Times New Roman" pitchFamily="18" charset="0"/>
                <a:cs typeface="Times New Roman" pitchFamily="18" charset="0"/>
              </a:rPr>
              <a:t>ұлт</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болып</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шешуге</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тиіс</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принципті</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мәселе</a:t>
            </a:r>
            <a:r>
              <a:rPr lang="ru-RU" altLang="ru-RU" sz="2000" dirty="0" smtClean="0">
                <a:solidFill>
                  <a:srgbClr val="0000CC"/>
                </a:solidFill>
                <a:latin typeface="Times New Roman" pitchFamily="18" charset="0"/>
                <a:cs typeface="Times New Roman" pitchFamily="18" charset="0"/>
              </a:rPr>
              <a:t>. Бір </a:t>
            </a:r>
            <a:r>
              <a:rPr lang="ru-RU" altLang="ru-RU" sz="2000" dirty="0" err="1" smtClean="0">
                <a:solidFill>
                  <a:srgbClr val="0000CC"/>
                </a:solidFill>
                <a:latin typeface="Times New Roman" pitchFamily="18" charset="0"/>
                <a:cs typeface="Times New Roman" pitchFamily="18" charset="0"/>
              </a:rPr>
              <a:t>кезде</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тарих</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бедерінде</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біз</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мұндай</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қадамды</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жасағанбыз</a:t>
            </a:r>
            <a:r>
              <a:rPr lang="ru-RU" altLang="ru-RU" sz="2000" dirty="0" smtClean="0">
                <a:solidFill>
                  <a:srgbClr val="0000CC"/>
                </a:solidFill>
                <a:latin typeface="Times New Roman" pitchFamily="18" charset="0"/>
                <a:cs typeface="Times New Roman" pitchFamily="18" charset="0"/>
              </a:rPr>
              <a:t>.</a:t>
            </a:r>
          </a:p>
          <a:p>
            <a:pPr marL="0" indent="0" algn="just" eaLnBrk="1" hangingPunct="1">
              <a:buFontTx/>
              <a:buNone/>
            </a:pP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Балаларымыздың</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болашағы</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үшін</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осындай</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шешім</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қабылдауға</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тиіспіз</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және</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бұл</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әлеммен</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бірлесе</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түсуімізге</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балаларымыздың</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ағылшын</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тілі</a:t>
            </a:r>
            <a:r>
              <a:rPr lang="ru-RU" altLang="ru-RU" sz="2000" dirty="0" smtClean="0">
                <a:solidFill>
                  <a:srgbClr val="0000CC"/>
                </a:solidFill>
                <a:latin typeface="Times New Roman" pitchFamily="18" charset="0"/>
                <a:cs typeface="Times New Roman" pitchFamily="18" charset="0"/>
              </a:rPr>
              <a:t> мен интернет </a:t>
            </a:r>
            <a:r>
              <a:rPr lang="ru-RU" altLang="ru-RU" sz="2000" dirty="0" err="1" smtClean="0">
                <a:solidFill>
                  <a:srgbClr val="0000CC"/>
                </a:solidFill>
                <a:latin typeface="Times New Roman" pitchFamily="18" charset="0"/>
                <a:cs typeface="Times New Roman" pitchFamily="18" charset="0"/>
              </a:rPr>
              <a:t>тілін</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жетік</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игеруіне</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ең</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бастысы</a:t>
            </a:r>
            <a:r>
              <a:rPr lang="ru-RU" altLang="ru-RU" sz="2000" dirty="0" smtClean="0">
                <a:solidFill>
                  <a:srgbClr val="0000CC"/>
                </a:solidFill>
                <a:latin typeface="Times New Roman" pitchFamily="18" charset="0"/>
                <a:cs typeface="Times New Roman" pitchFamily="18" charset="0"/>
              </a:rPr>
              <a:t> – </a:t>
            </a:r>
            <a:r>
              <a:rPr lang="ru-RU" altLang="ru-RU" sz="2000" dirty="0" err="1" smtClean="0">
                <a:solidFill>
                  <a:srgbClr val="0000CC"/>
                </a:solidFill>
                <a:latin typeface="Times New Roman" pitchFamily="18" charset="0"/>
                <a:cs typeface="Times New Roman" pitchFamily="18" charset="0"/>
              </a:rPr>
              <a:t>қазақ</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тілін</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жаңғыртуға</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жағдай</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туғызады</a:t>
            </a:r>
            <a:r>
              <a:rPr lang="ru-RU" altLang="ru-RU" sz="2000" dirty="0" smtClean="0">
                <a:solidFill>
                  <a:srgbClr val="0000CC"/>
                </a:solidFill>
                <a:latin typeface="Times New Roman" pitchFamily="18" charset="0"/>
                <a:cs typeface="Times New Roman" pitchFamily="18" charset="0"/>
              </a:rPr>
              <a:t>.</a:t>
            </a:r>
          </a:p>
          <a:p>
            <a:pPr marL="0" indent="0" algn="just" eaLnBrk="1" hangingPunct="1">
              <a:buFontTx/>
              <a:buNone/>
            </a:pPr>
            <a:r>
              <a:rPr lang="ru-RU" altLang="ru-RU" sz="2000" b="1" dirty="0" smtClean="0">
                <a:solidFill>
                  <a:srgbClr val="0000CC"/>
                </a:solidFill>
                <a:latin typeface="Times New Roman" pitchFamily="18" charset="0"/>
                <a:cs typeface="Times New Roman" pitchFamily="18" charset="0"/>
              </a:rPr>
              <a:t>      </a:t>
            </a:r>
            <a:r>
              <a:rPr lang="ru-RU" altLang="ru-RU" sz="2000" b="1" dirty="0" err="1" smtClean="0">
                <a:solidFill>
                  <a:srgbClr val="0000CC"/>
                </a:solidFill>
                <a:latin typeface="Times New Roman" pitchFamily="18" charset="0"/>
                <a:cs typeface="Times New Roman" pitchFamily="18" charset="0"/>
              </a:rPr>
              <a:t>Біз</a:t>
            </a:r>
            <a:r>
              <a:rPr lang="ru-RU" altLang="ru-RU" sz="2000" b="1" dirty="0" smtClean="0">
                <a:solidFill>
                  <a:srgbClr val="0000CC"/>
                </a:solidFill>
                <a:latin typeface="Times New Roman" pitchFamily="18" charset="0"/>
                <a:cs typeface="Times New Roman" pitchFamily="18" charset="0"/>
              </a:rPr>
              <a:t> </a:t>
            </a:r>
            <a:r>
              <a:rPr lang="ru-RU" altLang="ru-RU" sz="2000" b="1" dirty="0" err="1" smtClean="0">
                <a:solidFill>
                  <a:srgbClr val="0000CC"/>
                </a:solidFill>
                <a:latin typeface="Times New Roman" pitchFamily="18" charset="0"/>
                <a:cs typeface="Times New Roman" pitchFamily="18" charset="0"/>
              </a:rPr>
              <a:t>қазақ</a:t>
            </a:r>
            <a:r>
              <a:rPr lang="ru-RU" altLang="ru-RU" sz="2000" b="1" dirty="0" smtClean="0">
                <a:solidFill>
                  <a:srgbClr val="0000CC"/>
                </a:solidFill>
                <a:latin typeface="Times New Roman" pitchFamily="18" charset="0"/>
                <a:cs typeface="Times New Roman" pitchFamily="18" charset="0"/>
              </a:rPr>
              <a:t> </a:t>
            </a:r>
            <a:r>
              <a:rPr lang="ru-RU" altLang="ru-RU" sz="2000" b="1" dirty="0" err="1" smtClean="0">
                <a:solidFill>
                  <a:srgbClr val="0000CC"/>
                </a:solidFill>
                <a:latin typeface="Times New Roman" pitchFamily="18" charset="0"/>
                <a:cs typeface="Times New Roman" pitchFamily="18" charset="0"/>
              </a:rPr>
              <a:t>тілін</a:t>
            </a:r>
            <a:r>
              <a:rPr lang="ru-RU" altLang="ru-RU" sz="2000" b="1" dirty="0" smtClean="0">
                <a:solidFill>
                  <a:srgbClr val="0000CC"/>
                </a:solidFill>
                <a:latin typeface="Times New Roman" pitchFamily="18" charset="0"/>
                <a:cs typeface="Times New Roman" pitchFamily="18" charset="0"/>
              </a:rPr>
              <a:t> </a:t>
            </a:r>
            <a:r>
              <a:rPr lang="ru-RU" altLang="ru-RU" sz="2000" b="1" dirty="0" err="1" smtClean="0">
                <a:solidFill>
                  <a:srgbClr val="0000CC"/>
                </a:solidFill>
                <a:latin typeface="Times New Roman" pitchFamily="18" charset="0"/>
                <a:cs typeface="Times New Roman" pitchFamily="18" charset="0"/>
              </a:rPr>
              <a:t>жаңғыртуды</a:t>
            </a:r>
            <a:r>
              <a:rPr lang="ru-RU" altLang="ru-RU" sz="2000" b="1"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жүргізуге</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тиіспіз</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Тілді</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заманға</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сай</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үйлестіріп</a:t>
            </a:r>
            <a:r>
              <a:rPr lang="ru-RU" altLang="ru-RU" sz="2000" dirty="0" smtClean="0">
                <a:solidFill>
                  <a:srgbClr val="0000CC"/>
                </a:solidFill>
                <a:latin typeface="Times New Roman" pitchFamily="18" charset="0"/>
                <a:cs typeface="Times New Roman" pitchFamily="18" charset="0"/>
              </a:rPr>
              <a:t>, терминология </a:t>
            </a:r>
            <a:r>
              <a:rPr lang="ru-RU" altLang="ru-RU" sz="2000" dirty="0" err="1" smtClean="0">
                <a:solidFill>
                  <a:srgbClr val="0000CC"/>
                </a:solidFill>
                <a:latin typeface="Times New Roman" pitchFamily="18" charset="0"/>
                <a:cs typeface="Times New Roman" pitchFamily="18" charset="0"/>
              </a:rPr>
              <a:t>мәселесінен</a:t>
            </a:r>
            <a:r>
              <a:rPr lang="ru-RU" altLang="ru-RU" sz="2000" dirty="0" smtClean="0">
                <a:solidFill>
                  <a:srgbClr val="0000CC"/>
                </a:solidFill>
                <a:latin typeface="Times New Roman" pitchFamily="18" charset="0"/>
                <a:cs typeface="Times New Roman" pitchFamily="18" charset="0"/>
              </a:rPr>
              <a:t> консенсус </a:t>
            </a:r>
            <a:r>
              <a:rPr lang="ru-RU" altLang="ru-RU" sz="2000" dirty="0" err="1" smtClean="0">
                <a:solidFill>
                  <a:srgbClr val="0000CC"/>
                </a:solidFill>
                <a:latin typeface="Times New Roman" pitchFamily="18" charset="0"/>
                <a:cs typeface="Times New Roman" pitchFamily="18" charset="0"/>
              </a:rPr>
              <a:t>іздеу</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керек</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Сонымен</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қатар</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әбден</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орныққан</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халықаралық</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және</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шет</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тілінен</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енген</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сөздерді</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қазақ</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тіліне</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аудару</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мәселесін</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біржола</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шешу</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қажет</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Бұл</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мәселе</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оқшауланған</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қайраткерлердің</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ортасында</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шешілмеуге</a:t>
            </a:r>
            <a:r>
              <a:rPr lang="ru-RU" altLang="ru-RU" sz="2000" dirty="0" smtClean="0">
                <a:solidFill>
                  <a:srgbClr val="0000CC"/>
                </a:solidFill>
                <a:latin typeface="Times New Roman" pitchFamily="18" charset="0"/>
                <a:cs typeface="Times New Roman" pitchFamily="18" charset="0"/>
              </a:rPr>
              <a:t> </a:t>
            </a:r>
            <a:r>
              <a:rPr lang="ru-RU" altLang="ru-RU" sz="2000" dirty="0" err="1" smtClean="0">
                <a:solidFill>
                  <a:srgbClr val="0000CC"/>
                </a:solidFill>
                <a:latin typeface="Times New Roman" pitchFamily="18" charset="0"/>
                <a:cs typeface="Times New Roman" pitchFamily="18" charset="0"/>
              </a:rPr>
              <a:t>тиіс</a:t>
            </a:r>
            <a:r>
              <a:rPr lang="ru-RU" altLang="ru-RU" sz="2000" dirty="0" smtClean="0">
                <a:solidFill>
                  <a:srgbClr val="0000CC"/>
                </a:solidFill>
                <a:latin typeface="Times New Roman" pitchFamily="18" charset="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2773"/>
                                        </p:tgtEl>
                                        <p:attrNameLst>
                                          <p:attrName>style.visibility</p:attrName>
                                        </p:attrNameLst>
                                      </p:cBhvr>
                                      <p:to>
                                        <p:strVal val="visible"/>
                                      </p:to>
                                    </p:set>
                                    <p:animEffect transition="in" filter="blinds(horizontal)">
                                      <p:cBhvr>
                                        <p:cTn id="7" dur="500"/>
                                        <p:tgtEl>
                                          <p:spTgt spid="327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0290" name="Group 2"/>
          <p:cNvGrpSpPr>
            <a:grpSpLocks/>
          </p:cNvGrpSpPr>
          <p:nvPr/>
        </p:nvGrpSpPr>
        <p:grpSpPr bwMode="auto">
          <a:xfrm>
            <a:off x="0" y="0"/>
            <a:ext cx="9144000" cy="6858000"/>
            <a:chOff x="0" y="0"/>
            <a:chExt cx="5760" cy="4320"/>
          </a:xfrm>
        </p:grpSpPr>
        <p:pic>
          <p:nvPicPr>
            <p:cNvPr id="19460" name="Picture 3"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878" y="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9461" name="Group 4"/>
            <p:cNvGrpSpPr>
              <a:grpSpLocks/>
            </p:cNvGrpSpPr>
            <p:nvPr/>
          </p:nvGrpSpPr>
          <p:grpSpPr bwMode="auto">
            <a:xfrm>
              <a:off x="0" y="0"/>
              <a:ext cx="5760" cy="4320"/>
              <a:chOff x="0" y="0"/>
              <a:chExt cx="5760" cy="4320"/>
            </a:xfrm>
          </p:grpSpPr>
          <p:grpSp>
            <p:nvGrpSpPr>
              <p:cNvPr id="19462" name="Group 5"/>
              <p:cNvGrpSpPr>
                <a:grpSpLocks/>
              </p:cNvGrpSpPr>
              <p:nvPr/>
            </p:nvGrpSpPr>
            <p:grpSpPr bwMode="auto">
              <a:xfrm>
                <a:off x="0" y="0"/>
                <a:ext cx="5760" cy="192"/>
                <a:chOff x="0" y="0"/>
                <a:chExt cx="5760" cy="192"/>
              </a:xfrm>
            </p:grpSpPr>
            <p:pic>
              <p:nvPicPr>
                <p:cNvPr id="19480" name="Picture 6"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81" name="Picture 7"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975" y="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82" name="Picture 8"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927" y="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83" name="Picture 9"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880" y="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84" name="Picture 10"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878" y="0"/>
                  <a:ext cx="8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85" name="Picture 11"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876" y="0"/>
                  <a:ext cx="8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9463" name="Group 12"/>
              <p:cNvGrpSpPr>
                <a:grpSpLocks/>
              </p:cNvGrpSpPr>
              <p:nvPr/>
            </p:nvGrpSpPr>
            <p:grpSpPr bwMode="auto">
              <a:xfrm>
                <a:off x="0" y="4128"/>
                <a:ext cx="5760" cy="192"/>
                <a:chOff x="0" y="4128"/>
                <a:chExt cx="5760" cy="192"/>
              </a:xfrm>
            </p:grpSpPr>
            <p:pic>
              <p:nvPicPr>
                <p:cNvPr id="19474" name="Picture 13"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75" name="Picture 14"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975"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76" name="Picture 15"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927"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77" name="Picture 16"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880"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78" name="Picture 17"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833"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79" name="Picture 18"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776"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9464" name="Group 19"/>
              <p:cNvGrpSpPr>
                <a:grpSpLocks/>
              </p:cNvGrpSpPr>
              <p:nvPr/>
            </p:nvGrpSpPr>
            <p:grpSpPr bwMode="auto">
              <a:xfrm>
                <a:off x="0" y="164"/>
                <a:ext cx="192" cy="4037"/>
                <a:chOff x="0" y="164"/>
                <a:chExt cx="192" cy="4037"/>
              </a:xfrm>
            </p:grpSpPr>
            <p:pic>
              <p:nvPicPr>
                <p:cNvPr id="19470" name="Picture 20"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56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71" name="Picture 21"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1513"/>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72" name="Picture 22"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2465"/>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73" name="Picture 23"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494" y="3516"/>
                  <a:ext cx="117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9465" name="Group 24"/>
              <p:cNvGrpSpPr>
                <a:grpSpLocks/>
              </p:cNvGrpSpPr>
              <p:nvPr/>
            </p:nvGrpSpPr>
            <p:grpSpPr bwMode="auto">
              <a:xfrm>
                <a:off x="5568" y="164"/>
                <a:ext cx="192" cy="4037"/>
                <a:chOff x="0" y="164"/>
                <a:chExt cx="192" cy="4037"/>
              </a:xfrm>
            </p:grpSpPr>
            <p:pic>
              <p:nvPicPr>
                <p:cNvPr id="19466" name="Picture 25"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56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7" name="Picture 26"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1513"/>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8" name="Picture 27"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2465"/>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9" name="Picture 28"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494" y="3516"/>
                  <a:ext cx="117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sp>
        <p:nvSpPr>
          <p:cNvPr id="19459" name="Rectangle 29"/>
          <p:cNvSpPr>
            <a:spLocks noGrp="1" noChangeArrowheads="1"/>
          </p:cNvSpPr>
          <p:nvPr>
            <p:ph type="body" idx="1"/>
          </p:nvPr>
        </p:nvSpPr>
        <p:spPr>
          <a:xfrm>
            <a:off x="395288" y="333375"/>
            <a:ext cx="8353425" cy="6119813"/>
          </a:xfrm>
        </p:spPr>
        <p:txBody>
          <a:bodyPr/>
          <a:lstStyle/>
          <a:p>
            <a:pPr marL="0" indent="0" algn="just" eaLnBrk="1" hangingPunct="1">
              <a:buFontTx/>
              <a:buNone/>
            </a:pPr>
            <a:r>
              <a:rPr lang="kk-KZ" altLang="ru-RU" sz="2400" smtClean="0">
                <a:solidFill>
                  <a:srgbClr val="0000CC"/>
                </a:solidFill>
                <a:latin typeface="Times New Roman" pitchFamily="18" charset="0"/>
                <a:cs typeface="Times New Roman" pitchFamily="18" charset="0"/>
              </a:rPr>
              <a:t>        </a:t>
            </a:r>
            <a:r>
              <a:rPr lang="ru-RU" altLang="ru-RU" sz="2400" smtClean="0">
                <a:solidFill>
                  <a:srgbClr val="0000CC"/>
                </a:solidFill>
                <a:latin typeface="Times New Roman" pitchFamily="18" charset="0"/>
                <a:cs typeface="Times New Roman" pitchFamily="18" charset="0"/>
              </a:rPr>
              <a:t>Мен </a:t>
            </a:r>
            <a:r>
              <a:rPr lang="ru-RU" altLang="ru-RU" sz="2400" b="1" smtClean="0">
                <a:solidFill>
                  <a:srgbClr val="0000CC"/>
                </a:solidFill>
                <a:latin typeface="Times New Roman" pitchFamily="18" charset="0"/>
                <a:cs typeface="Times New Roman" pitchFamily="18" charset="0"/>
              </a:rPr>
              <a:t>біздің табысты болатынымызға сенімдімін.</a:t>
            </a:r>
            <a:endParaRPr lang="ru-RU" altLang="ru-RU" sz="2400" smtClean="0">
              <a:solidFill>
                <a:srgbClr val="0000CC"/>
              </a:solidFill>
              <a:latin typeface="Times New Roman" pitchFamily="18" charset="0"/>
              <a:cs typeface="Times New Roman" pitchFamily="18" charset="0"/>
            </a:endParaRPr>
          </a:p>
          <a:p>
            <a:pPr marL="0" indent="0" algn="just" eaLnBrk="1" hangingPunct="1">
              <a:buFontTx/>
              <a:buNone/>
            </a:pPr>
            <a:r>
              <a:rPr lang="ru-RU" altLang="ru-RU" sz="2400" b="1" smtClean="0">
                <a:solidFill>
                  <a:srgbClr val="0000CC"/>
                </a:solidFill>
                <a:latin typeface="Times New Roman" pitchFamily="18" charset="0"/>
                <a:cs typeface="Times New Roman" pitchFamily="18" charset="0"/>
              </a:rPr>
              <a:t>Болашақтың Қазақстанын мен қалай елестетемін?</a:t>
            </a:r>
            <a:endParaRPr lang="ru-RU" altLang="ru-RU" sz="2400" smtClean="0">
              <a:solidFill>
                <a:srgbClr val="0000CC"/>
              </a:solidFill>
              <a:latin typeface="Times New Roman" pitchFamily="18" charset="0"/>
              <a:cs typeface="Times New Roman" pitchFamily="18" charset="0"/>
            </a:endParaRPr>
          </a:p>
          <a:p>
            <a:pPr marL="0" indent="0" algn="just" eaLnBrk="1" hangingPunct="1">
              <a:buFontTx/>
              <a:buNone/>
            </a:pPr>
            <a:r>
              <a:rPr lang="ru-RU" altLang="ru-RU" sz="2400" smtClean="0">
                <a:solidFill>
                  <a:srgbClr val="0000CC"/>
                </a:solidFill>
                <a:latin typeface="Times New Roman" pitchFamily="18" charset="0"/>
                <a:cs typeface="Times New Roman" pitchFamily="18" charset="0"/>
              </a:rPr>
              <a:t>    Мен </a:t>
            </a:r>
            <a:r>
              <a:rPr lang="ru-RU" altLang="ru-RU" sz="2400" b="1" smtClean="0">
                <a:solidFill>
                  <a:srgbClr val="0000CC"/>
                </a:solidFill>
                <a:latin typeface="Times New Roman" pitchFamily="18" charset="0"/>
                <a:cs typeface="Times New Roman" pitchFamily="18" charset="0"/>
              </a:rPr>
              <a:t>2050 жылғы қазақстандықтар</a:t>
            </a:r>
            <a:r>
              <a:rPr lang="ru-RU" altLang="ru-RU" sz="2400" smtClean="0">
                <a:solidFill>
                  <a:srgbClr val="0000CC"/>
                </a:solidFill>
                <a:latin typeface="Times New Roman" pitchFamily="18" charset="0"/>
                <a:cs typeface="Times New Roman" pitchFamily="18" charset="0"/>
              </a:rPr>
              <a:t> – үш тілде сөйлейтін білімді, еркін адамдардың қоғамы екеніне толық сенімдімін.</a:t>
            </a:r>
          </a:p>
          <a:p>
            <a:pPr marL="0" indent="0" algn="just" eaLnBrk="1" hangingPunct="1">
              <a:buFontTx/>
              <a:buNone/>
            </a:pPr>
            <a:r>
              <a:rPr lang="ru-RU" altLang="ru-RU" sz="2400" smtClean="0">
                <a:solidFill>
                  <a:srgbClr val="0000CC"/>
                </a:solidFill>
                <a:latin typeface="Times New Roman" pitchFamily="18" charset="0"/>
                <a:cs typeface="Times New Roman" pitchFamily="18" charset="0"/>
              </a:rPr>
              <a:t>Олар – әлемнің азаматтары. Олар саяхаттап жүреді. Олар жаңа білім меңгеруге құштар. Олар еңбексүйгіш. Олар – өз елінің патриоттары.</a:t>
            </a:r>
          </a:p>
          <a:p>
            <a:pPr marL="0" indent="0" algn="just" eaLnBrk="1" hangingPunct="1">
              <a:buFontTx/>
              <a:buNone/>
            </a:pPr>
            <a:r>
              <a:rPr lang="ru-RU" altLang="ru-RU" sz="2400" smtClean="0">
                <a:solidFill>
                  <a:srgbClr val="0000CC"/>
                </a:solidFill>
                <a:latin typeface="Times New Roman" pitchFamily="18" charset="0"/>
                <a:cs typeface="Times New Roman" pitchFamily="18" charset="0"/>
              </a:rPr>
              <a:t>    Мен </a:t>
            </a:r>
            <a:r>
              <a:rPr lang="ru-RU" altLang="ru-RU" sz="2400" b="1" smtClean="0">
                <a:solidFill>
                  <a:srgbClr val="0000CC"/>
                </a:solidFill>
                <a:latin typeface="Times New Roman" pitchFamily="18" charset="0"/>
                <a:cs typeface="Times New Roman" pitchFamily="18" charset="0"/>
              </a:rPr>
              <a:t>2050 жылғы Қазақстан</a:t>
            </a:r>
            <a:r>
              <a:rPr lang="ru-RU" altLang="ru-RU" sz="2400" smtClean="0">
                <a:solidFill>
                  <a:srgbClr val="0000CC"/>
                </a:solidFill>
                <a:latin typeface="Times New Roman" pitchFamily="18" charset="0"/>
                <a:cs typeface="Times New Roman" pitchFamily="18" charset="0"/>
              </a:rPr>
              <a:t> – жалпыға ортақ еңбек қоғамы екеніне сенімдімін. Ол – барлығы да адам игілігі үшін жасалатын, экономикасы мықты мемлекет. Білім беру саласы да, денсаулық сақтау саласы да үздік. Бейбітшілік пен тыныштық салтанат құрған. Азаматтары еркін және тең құқықты, ал билігі әділ. Онда заң үстемдік етеді.</a:t>
            </a:r>
          </a:p>
          <a:p>
            <a:pPr marL="0" indent="0" algn="just" eaLnBrk="1" hangingPunct="1">
              <a:buFontTx/>
              <a:buNone/>
            </a:pPr>
            <a:r>
              <a:rPr lang="ru-RU" altLang="ru-RU" sz="2400" smtClean="0">
                <a:solidFill>
                  <a:srgbClr val="0000CC"/>
                </a:solidFill>
                <a:latin typeface="Times New Roman" pitchFamily="18" charset="0"/>
                <a:cs typeface="Times New Roman" pitchFamily="18" charset="0"/>
              </a:rPr>
              <a:t>Мен біздің дұрыс бағытпен ілгерілеп бара жатқанымызға сенемін және бізді ештеңе де түзу жолдан тайдыра алмайды.</a:t>
            </a:r>
            <a:endParaRPr lang="ru-RU" altLang="ru-RU" sz="2800" smtClean="0">
              <a:solidFill>
                <a:srgbClr val="0000CC"/>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40290"/>
                                        </p:tgtEl>
                                        <p:attrNameLst>
                                          <p:attrName>style.visibility</p:attrName>
                                        </p:attrNameLst>
                                      </p:cBhvr>
                                      <p:to>
                                        <p:strVal val="visible"/>
                                      </p:to>
                                    </p:set>
                                    <p:animEffect transition="in" filter="blinds(horizontal)">
                                      <p:cBhvr>
                                        <p:cTn id="7" dur="500"/>
                                        <p:tgtEl>
                                          <p:spTgt spid="140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body" idx="1"/>
          </p:nvPr>
        </p:nvSpPr>
        <p:spPr>
          <a:xfrm>
            <a:off x="468313" y="333375"/>
            <a:ext cx="8218487" cy="6524625"/>
          </a:xfrm>
        </p:spPr>
        <p:txBody>
          <a:bodyPr/>
          <a:lstStyle/>
          <a:p>
            <a:pPr marL="0" indent="0" algn="just" eaLnBrk="1" hangingPunct="1">
              <a:buFontTx/>
              <a:buNone/>
            </a:pPr>
            <a:r>
              <a:rPr lang="ru-RU" altLang="ru-RU" sz="2400" b="1" dirty="0" smtClean="0">
                <a:solidFill>
                  <a:srgbClr val="0000CC"/>
                </a:solidFill>
                <a:latin typeface="Times New Roman" pitchFamily="18" charset="0"/>
                <a:cs typeface="Times New Roman" pitchFamily="18" charset="0"/>
              </a:rPr>
              <a:t>      </a:t>
            </a:r>
            <a:r>
              <a:rPr lang="ru-RU" altLang="ru-RU" sz="2600" b="1" dirty="0" err="1" smtClean="0">
                <a:solidFill>
                  <a:srgbClr val="0000CC"/>
                </a:solidFill>
                <a:latin typeface="Times New Roman" pitchFamily="18" charset="0"/>
                <a:cs typeface="Times New Roman" pitchFamily="18" charset="0"/>
              </a:rPr>
              <a:t>Біз</a:t>
            </a:r>
            <a:r>
              <a:rPr lang="ru-RU" altLang="ru-RU" sz="2600" b="1" dirty="0" smtClean="0">
                <a:solidFill>
                  <a:srgbClr val="0000CC"/>
                </a:solidFill>
                <a:latin typeface="Times New Roman" pitchFamily="18" charset="0"/>
                <a:cs typeface="Times New Roman" pitchFamily="18" charset="0"/>
              </a:rPr>
              <a:t> </a:t>
            </a:r>
            <a:r>
              <a:rPr lang="ru-RU" altLang="ru-RU" sz="2600" b="1" dirty="0" err="1" smtClean="0">
                <a:solidFill>
                  <a:srgbClr val="0000CC"/>
                </a:solidFill>
                <a:latin typeface="Times New Roman" pitchFamily="18" charset="0"/>
                <a:cs typeface="Times New Roman" pitchFamily="18" charset="0"/>
              </a:rPr>
              <a:t>бәріміз</a:t>
            </a:r>
            <a:r>
              <a:rPr lang="ru-RU" altLang="ru-RU" sz="2600" b="1" dirty="0" smtClean="0">
                <a:solidFill>
                  <a:srgbClr val="0000CC"/>
                </a:solidFill>
                <a:latin typeface="Times New Roman" pitchFamily="18" charset="0"/>
                <a:cs typeface="Times New Roman" pitchFamily="18" charset="0"/>
              </a:rPr>
              <a:t> бір </a:t>
            </a:r>
            <a:r>
              <a:rPr lang="ru-RU" altLang="ru-RU" sz="2600" b="1" dirty="0" err="1" smtClean="0">
                <a:solidFill>
                  <a:srgbClr val="0000CC"/>
                </a:solidFill>
                <a:latin typeface="Times New Roman" pitchFamily="18" charset="0"/>
                <a:cs typeface="Times New Roman" pitchFamily="18" charset="0"/>
              </a:rPr>
              <a:t>атаның</a:t>
            </a:r>
            <a:r>
              <a:rPr lang="ru-RU" altLang="ru-RU" sz="2600" b="1" dirty="0" smtClean="0">
                <a:solidFill>
                  <a:srgbClr val="0000CC"/>
                </a:solidFill>
                <a:latin typeface="Times New Roman" pitchFamily="18" charset="0"/>
                <a:cs typeface="Times New Roman" pitchFamily="18" charset="0"/>
              </a:rPr>
              <a:t> – </a:t>
            </a:r>
            <a:r>
              <a:rPr lang="ru-RU" altLang="ru-RU" sz="2600" b="1" dirty="0" err="1" smtClean="0">
                <a:solidFill>
                  <a:srgbClr val="0000CC"/>
                </a:solidFill>
                <a:latin typeface="Times New Roman" pitchFamily="18" charset="0"/>
                <a:cs typeface="Times New Roman" pitchFamily="18" charset="0"/>
              </a:rPr>
              <a:t>қазақ</a:t>
            </a:r>
            <a:r>
              <a:rPr lang="ru-RU" altLang="ru-RU" sz="2600" b="1" dirty="0" smtClean="0">
                <a:solidFill>
                  <a:srgbClr val="0000CC"/>
                </a:solidFill>
                <a:latin typeface="Times New Roman" pitchFamily="18" charset="0"/>
                <a:cs typeface="Times New Roman" pitchFamily="18" charset="0"/>
              </a:rPr>
              <a:t> </a:t>
            </a:r>
            <a:r>
              <a:rPr lang="ru-RU" altLang="ru-RU" sz="2600" b="1" dirty="0" err="1" smtClean="0">
                <a:solidFill>
                  <a:srgbClr val="0000CC"/>
                </a:solidFill>
                <a:latin typeface="Times New Roman" pitchFamily="18" charset="0"/>
                <a:cs typeface="Times New Roman" pitchFamily="18" charset="0"/>
              </a:rPr>
              <a:t>халқының</a:t>
            </a:r>
            <a:r>
              <a:rPr lang="ru-RU" altLang="ru-RU" sz="2600" b="1" dirty="0" smtClean="0">
                <a:solidFill>
                  <a:srgbClr val="0000CC"/>
                </a:solidFill>
                <a:latin typeface="Times New Roman" pitchFamily="18" charset="0"/>
                <a:cs typeface="Times New Roman" pitchFamily="18" charset="0"/>
              </a:rPr>
              <a:t> </a:t>
            </a:r>
            <a:r>
              <a:rPr lang="ru-RU" altLang="ru-RU" sz="2600" b="1" dirty="0" err="1" smtClean="0">
                <a:solidFill>
                  <a:srgbClr val="0000CC"/>
                </a:solidFill>
                <a:latin typeface="Times New Roman" pitchFamily="18" charset="0"/>
                <a:cs typeface="Times New Roman" pitchFamily="18" charset="0"/>
              </a:rPr>
              <a:t>ұлымыз</a:t>
            </a:r>
            <a:r>
              <a:rPr lang="ru-RU" altLang="ru-RU" sz="2600" b="1" dirty="0" smtClean="0">
                <a:solidFill>
                  <a:srgbClr val="0000CC"/>
                </a:solidFill>
                <a:latin typeface="Times New Roman" pitchFamily="18" charset="0"/>
                <a:cs typeface="Times New Roman" pitchFamily="18" charset="0"/>
              </a:rPr>
              <a:t>.</a:t>
            </a:r>
            <a:endParaRPr lang="ru-RU" altLang="ru-RU" sz="2600" dirty="0" smtClean="0">
              <a:solidFill>
                <a:srgbClr val="0000CC"/>
              </a:solidFill>
              <a:latin typeface="Times New Roman" pitchFamily="18" charset="0"/>
              <a:cs typeface="Times New Roman" pitchFamily="18" charset="0"/>
            </a:endParaRPr>
          </a:p>
          <a:p>
            <a:pPr marL="0" indent="0" algn="just" eaLnBrk="1" hangingPunct="1">
              <a:buFontTx/>
              <a:buNone/>
            </a:pPr>
            <a:r>
              <a:rPr lang="ru-RU" altLang="ru-RU" sz="2600" b="1" dirty="0" smtClean="0">
                <a:solidFill>
                  <a:srgbClr val="0000CC"/>
                </a:solidFill>
                <a:latin typeface="Times New Roman" pitchFamily="18" charset="0"/>
                <a:cs typeface="Times New Roman" pitchFamily="18" charset="0"/>
              </a:rPr>
              <a:t>     </a:t>
            </a:r>
            <a:r>
              <a:rPr lang="ru-RU" altLang="ru-RU" sz="2600" b="1" dirty="0" err="1" smtClean="0">
                <a:solidFill>
                  <a:srgbClr val="0000CC"/>
                </a:solidFill>
                <a:latin typeface="Times New Roman" pitchFamily="18" charset="0"/>
                <a:cs typeface="Times New Roman" pitchFamily="18" charset="0"/>
              </a:rPr>
              <a:t>Бәріміздің</a:t>
            </a:r>
            <a:r>
              <a:rPr lang="ru-RU" altLang="ru-RU" sz="2600" b="1" dirty="0" smtClean="0">
                <a:solidFill>
                  <a:srgbClr val="0000CC"/>
                </a:solidFill>
                <a:latin typeface="Times New Roman" pitchFamily="18" charset="0"/>
                <a:cs typeface="Times New Roman" pitchFamily="18" charset="0"/>
              </a:rPr>
              <a:t> де </a:t>
            </a:r>
            <a:r>
              <a:rPr lang="ru-RU" altLang="ru-RU" sz="2600" b="1" dirty="0" err="1" smtClean="0">
                <a:solidFill>
                  <a:srgbClr val="0000CC"/>
                </a:solidFill>
                <a:latin typeface="Times New Roman" pitchFamily="18" charset="0"/>
                <a:cs typeface="Times New Roman" pitchFamily="18" charset="0"/>
              </a:rPr>
              <a:t>туған</a:t>
            </a:r>
            <a:r>
              <a:rPr lang="ru-RU" altLang="ru-RU" sz="2600" b="1" dirty="0" smtClean="0">
                <a:solidFill>
                  <a:srgbClr val="0000CC"/>
                </a:solidFill>
                <a:latin typeface="Times New Roman" pitchFamily="18" charset="0"/>
                <a:cs typeface="Times New Roman" pitchFamily="18" charset="0"/>
              </a:rPr>
              <a:t> </a:t>
            </a:r>
            <a:r>
              <a:rPr lang="ru-RU" altLang="ru-RU" sz="2600" b="1" dirty="0" err="1" smtClean="0">
                <a:solidFill>
                  <a:srgbClr val="0000CC"/>
                </a:solidFill>
                <a:latin typeface="Times New Roman" pitchFamily="18" charset="0"/>
                <a:cs typeface="Times New Roman" pitchFamily="18" charset="0"/>
              </a:rPr>
              <a:t>жеріміз</a:t>
            </a:r>
            <a:r>
              <a:rPr lang="ru-RU" altLang="ru-RU" sz="2600" b="1" dirty="0" smtClean="0">
                <a:solidFill>
                  <a:srgbClr val="0000CC"/>
                </a:solidFill>
                <a:latin typeface="Times New Roman" pitchFamily="18" charset="0"/>
                <a:cs typeface="Times New Roman" pitchFamily="18" charset="0"/>
              </a:rPr>
              <a:t> </a:t>
            </a:r>
            <a:r>
              <a:rPr lang="ru-RU" altLang="ru-RU" sz="2600" b="1" dirty="0" err="1" smtClean="0">
                <a:solidFill>
                  <a:srgbClr val="0000CC"/>
                </a:solidFill>
                <a:latin typeface="Times New Roman" pitchFamily="18" charset="0"/>
                <a:cs typeface="Times New Roman" pitchFamily="18" charset="0"/>
              </a:rPr>
              <a:t>біреу</a:t>
            </a:r>
            <a:r>
              <a:rPr lang="ru-RU" altLang="ru-RU" sz="2600" b="1" dirty="0" smtClean="0">
                <a:solidFill>
                  <a:srgbClr val="0000CC"/>
                </a:solidFill>
                <a:latin typeface="Times New Roman" pitchFamily="18" charset="0"/>
                <a:cs typeface="Times New Roman" pitchFamily="18" charset="0"/>
              </a:rPr>
              <a:t> – </a:t>
            </a:r>
            <a:r>
              <a:rPr lang="ru-RU" altLang="ru-RU" sz="2600" b="1" dirty="0" err="1" smtClean="0">
                <a:solidFill>
                  <a:srgbClr val="0000CC"/>
                </a:solidFill>
                <a:latin typeface="Times New Roman" pitchFamily="18" charset="0"/>
                <a:cs typeface="Times New Roman" pitchFamily="18" charset="0"/>
              </a:rPr>
              <a:t>ол</a:t>
            </a:r>
            <a:r>
              <a:rPr lang="ru-RU" altLang="ru-RU" sz="2600" b="1" dirty="0" smtClean="0">
                <a:solidFill>
                  <a:srgbClr val="0000CC"/>
                </a:solidFill>
                <a:latin typeface="Times New Roman" pitchFamily="18" charset="0"/>
                <a:cs typeface="Times New Roman" pitchFamily="18" charset="0"/>
              </a:rPr>
              <a:t> </a:t>
            </a:r>
            <a:r>
              <a:rPr lang="ru-RU" altLang="ru-RU" sz="2600" b="1" dirty="0" err="1" smtClean="0">
                <a:solidFill>
                  <a:srgbClr val="0000CC"/>
                </a:solidFill>
                <a:latin typeface="Times New Roman" pitchFamily="18" charset="0"/>
                <a:cs typeface="Times New Roman" pitchFamily="18" charset="0"/>
              </a:rPr>
              <a:t>қасиетті</a:t>
            </a:r>
            <a:r>
              <a:rPr lang="ru-RU" altLang="ru-RU" sz="2600" b="1" dirty="0" smtClean="0">
                <a:solidFill>
                  <a:srgbClr val="0000CC"/>
                </a:solidFill>
                <a:latin typeface="Times New Roman" pitchFamily="18" charset="0"/>
                <a:cs typeface="Times New Roman" pitchFamily="18" charset="0"/>
              </a:rPr>
              <a:t> </a:t>
            </a:r>
            <a:r>
              <a:rPr lang="ru-RU" altLang="ru-RU" sz="2600" b="1" dirty="0" err="1" smtClean="0">
                <a:solidFill>
                  <a:srgbClr val="0000CC"/>
                </a:solidFill>
                <a:latin typeface="Times New Roman" pitchFamily="18" charset="0"/>
                <a:cs typeface="Times New Roman" pitchFamily="18" charset="0"/>
              </a:rPr>
              <a:t>қазақ</a:t>
            </a:r>
            <a:r>
              <a:rPr lang="ru-RU" altLang="ru-RU" sz="2600" b="1" dirty="0" smtClean="0">
                <a:solidFill>
                  <a:srgbClr val="0000CC"/>
                </a:solidFill>
                <a:latin typeface="Times New Roman" pitchFamily="18" charset="0"/>
                <a:cs typeface="Times New Roman" pitchFamily="18" charset="0"/>
              </a:rPr>
              <a:t> </a:t>
            </a:r>
            <a:r>
              <a:rPr lang="ru-RU" altLang="ru-RU" sz="2600" b="1" dirty="0" err="1" smtClean="0">
                <a:solidFill>
                  <a:srgbClr val="0000CC"/>
                </a:solidFill>
                <a:latin typeface="Times New Roman" pitchFamily="18" charset="0"/>
                <a:cs typeface="Times New Roman" pitchFamily="18" charset="0"/>
              </a:rPr>
              <a:t>даласы</a:t>
            </a:r>
            <a:r>
              <a:rPr lang="ru-RU" altLang="ru-RU" sz="2600" b="1" dirty="0" smtClean="0">
                <a:solidFill>
                  <a:srgbClr val="0000CC"/>
                </a:solidFill>
                <a:latin typeface="Times New Roman" pitchFamily="18" charset="0"/>
                <a:cs typeface="Times New Roman" pitchFamily="18" charset="0"/>
              </a:rPr>
              <a:t>.</a:t>
            </a:r>
            <a:endParaRPr lang="ru-RU" altLang="ru-RU" sz="2600" dirty="0" smtClean="0">
              <a:solidFill>
                <a:srgbClr val="0000CC"/>
              </a:solidFill>
              <a:latin typeface="Times New Roman" pitchFamily="18" charset="0"/>
              <a:cs typeface="Times New Roman" pitchFamily="18" charset="0"/>
            </a:endParaRPr>
          </a:p>
          <a:p>
            <a:pPr marL="0" indent="0" algn="just" eaLnBrk="1" hangingPunct="1">
              <a:buFontTx/>
              <a:buNone/>
            </a:pP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Бұл</a:t>
            </a: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дүниеде</a:t>
            </a: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біздің</a:t>
            </a:r>
            <a:r>
              <a:rPr lang="ru-RU" altLang="ru-RU" sz="2600" dirty="0" smtClean="0">
                <a:solidFill>
                  <a:srgbClr val="0000CC"/>
                </a:solidFill>
                <a:latin typeface="Times New Roman" pitchFamily="18" charset="0"/>
                <a:cs typeface="Times New Roman" pitchFamily="18" charset="0"/>
              </a:rPr>
              <a:t> бір </a:t>
            </a:r>
            <a:r>
              <a:rPr lang="ru-RU" altLang="ru-RU" sz="2600" dirty="0" err="1" smtClean="0">
                <a:solidFill>
                  <a:srgbClr val="0000CC"/>
                </a:solidFill>
                <a:latin typeface="Times New Roman" pitchFamily="18" charset="0"/>
                <a:cs typeface="Times New Roman" pitchFamily="18" charset="0"/>
              </a:rPr>
              <a:t>ғана</a:t>
            </a: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Отанымыз</a:t>
            </a:r>
            <a:r>
              <a:rPr lang="ru-RU" altLang="ru-RU" sz="2600" dirty="0" smtClean="0">
                <a:solidFill>
                  <a:srgbClr val="0000CC"/>
                </a:solidFill>
                <a:latin typeface="Times New Roman" pitchFamily="18" charset="0"/>
                <a:cs typeface="Times New Roman" pitchFamily="18" charset="0"/>
              </a:rPr>
              <a:t> бар, </a:t>
            </a:r>
            <a:r>
              <a:rPr lang="ru-RU" altLang="ru-RU" sz="2600" dirty="0" err="1" smtClean="0">
                <a:solidFill>
                  <a:srgbClr val="0000CC"/>
                </a:solidFill>
                <a:latin typeface="Times New Roman" pitchFamily="18" charset="0"/>
                <a:cs typeface="Times New Roman" pitchFamily="18" charset="0"/>
              </a:rPr>
              <a:t>ол</a:t>
            </a:r>
            <a:r>
              <a:rPr lang="ru-RU" altLang="ru-RU" sz="2600" dirty="0" smtClean="0">
                <a:solidFill>
                  <a:srgbClr val="0000CC"/>
                </a:solidFill>
                <a:latin typeface="Times New Roman" pitchFamily="18" charset="0"/>
                <a:cs typeface="Times New Roman" pitchFamily="18" charset="0"/>
              </a:rPr>
              <a:t> – </a:t>
            </a:r>
            <a:r>
              <a:rPr lang="ru-RU" altLang="ru-RU" sz="2600" b="1" dirty="0" err="1" smtClean="0">
                <a:solidFill>
                  <a:srgbClr val="0000CC"/>
                </a:solidFill>
                <a:latin typeface="Times New Roman" pitchFamily="18" charset="0"/>
                <a:cs typeface="Times New Roman" pitchFamily="18" charset="0"/>
              </a:rPr>
              <a:t>тәуелсіз</a:t>
            </a:r>
            <a:r>
              <a:rPr lang="ru-RU" altLang="ru-RU" sz="2600" b="1" dirty="0" smtClean="0">
                <a:solidFill>
                  <a:srgbClr val="0000CC"/>
                </a:solidFill>
                <a:latin typeface="Times New Roman" pitchFamily="18" charset="0"/>
                <a:cs typeface="Times New Roman" pitchFamily="18" charset="0"/>
              </a:rPr>
              <a:t> </a:t>
            </a:r>
            <a:r>
              <a:rPr lang="ru-RU" altLang="ru-RU" sz="2600" b="1" dirty="0" err="1" smtClean="0">
                <a:solidFill>
                  <a:srgbClr val="0000CC"/>
                </a:solidFill>
                <a:latin typeface="Times New Roman" pitchFamily="18" charset="0"/>
                <a:cs typeface="Times New Roman" pitchFamily="18" charset="0"/>
              </a:rPr>
              <a:t>Қазақстан</a:t>
            </a:r>
            <a:r>
              <a:rPr lang="ru-RU" altLang="ru-RU" sz="2600" b="1" dirty="0" smtClean="0">
                <a:solidFill>
                  <a:srgbClr val="0000CC"/>
                </a:solidFill>
                <a:latin typeface="Times New Roman" pitchFamily="18" charset="0"/>
                <a:cs typeface="Times New Roman" pitchFamily="18" charset="0"/>
              </a:rPr>
              <a:t>.</a:t>
            </a:r>
            <a:endParaRPr lang="ru-RU" altLang="ru-RU" sz="2600" dirty="0" smtClean="0">
              <a:solidFill>
                <a:srgbClr val="0000CC"/>
              </a:solidFill>
              <a:latin typeface="Times New Roman" pitchFamily="18" charset="0"/>
              <a:cs typeface="Times New Roman" pitchFamily="18" charset="0"/>
            </a:endParaRPr>
          </a:p>
          <a:p>
            <a:pPr marL="0" indent="0" algn="just" eaLnBrk="1" hangingPunct="1">
              <a:buFontTx/>
              <a:buNone/>
            </a:pP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Біз</a:t>
            </a: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болашаққа</a:t>
            </a: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көз</a:t>
            </a: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тігіп</a:t>
            </a: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тәуелсіз</a:t>
            </a: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елімізді</a:t>
            </a:r>
            <a:r>
              <a:rPr lang="ru-RU" altLang="ru-RU" sz="2600" dirty="0" smtClean="0">
                <a:solidFill>
                  <a:srgbClr val="0000CC"/>
                </a:solidFill>
                <a:latin typeface="Times New Roman" pitchFamily="18" charset="0"/>
                <a:cs typeface="Times New Roman" pitchFamily="18" charset="0"/>
              </a:rPr>
              <a:t> </a:t>
            </a:r>
            <a:r>
              <a:rPr lang="ru-RU" altLang="ru-RU" sz="2600" b="1" dirty="0" smtClean="0">
                <a:solidFill>
                  <a:srgbClr val="0000CC"/>
                </a:solidFill>
                <a:latin typeface="Times New Roman" pitchFamily="18" charset="0"/>
                <a:cs typeface="Times New Roman" pitchFamily="18" charset="0"/>
              </a:rPr>
              <a:t>«</a:t>
            </a:r>
            <a:r>
              <a:rPr lang="ru-RU" altLang="ru-RU" sz="2600" b="1" dirty="0" err="1" smtClean="0">
                <a:solidFill>
                  <a:srgbClr val="0000CC"/>
                </a:solidFill>
                <a:latin typeface="Times New Roman" pitchFamily="18" charset="0"/>
                <a:cs typeface="Times New Roman" pitchFamily="18" charset="0"/>
              </a:rPr>
              <a:t>Мәңгілік</a:t>
            </a:r>
            <a:r>
              <a:rPr lang="ru-RU" altLang="ru-RU" sz="2600" b="1" dirty="0" smtClean="0">
                <a:solidFill>
                  <a:srgbClr val="0000CC"/>
                </a:solidFill>
                <a:latin typeface="Times New Roman" pitchFamily="18" charset="0"/>
                <a:cs typeface="Times New Roman" pitchFamily="18" charset="0"/>
              </a:rPr>
              <a:t> Ел»</a:t>
            </a: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етуді</a:t>
            </a: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мұрат</a:t>
            </a: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қылдық</a:t>
            </a:r>
            <a:r>
              <a:rPr lang="ru-RU" altLang="ru-RU" sz="2600" dirty="0" smtClean="0">
                <a:solidFill>
                  <a:srgbClr val="0000CC"/>
                </a:solidFill>
                <a:latin typeface="Times New Roman" pitchFamily="18" charset="0"/>
                <a:cs typeface="Times New Roman" pitchFamily="18" charset="0"/>
              </a:rPr>
              <a:t>.</a:t>
            </a:r>
          </a:p>
          <a:p>
            <a:pPr marL="0" indent="0" algn="just" eaLnBrk="1" hangingPunct="1">
              <a:buFontTx/>
              <a:buNone/>
            </a:pPr>
            <a:r>
              <a:rPr lang="ru-RU" altLang="ru-RU" sz="2600" b="1" dirty="0" smtClean="0">
                <a:solidFill>
                  <a:srgbClr val="0000CC"/>
                </a:solidFill>
                <a:latin typeface="Times New Roman" pitchFamily="18" charset="0"/>
                <a:cs typeface="Times New Roman" pitchFamily="18" charset="0"/>
              </a:rPr>
              <a:t>     «Қазақстан-2050»</a:t>
            </a: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Стратегиясы</a:t>
            </a: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осынау</a:t>
            </a:r>
            <a:r>
              <a:rPr lang="ru-RU" altLang="ru-RU" sz="2600" dirty="0" smtClean="0">
                <a:solidFill>
                  <a:srgbClr val="0000CC"/>
                </a:solidFill>
                <a:latin typeface="Times New Roman" pitchFamily="18" charset="0"/>
                <a:cs typeface="Times New Roman" pitchFamily="18" charset="0"/>
              </a:rPr>
              <a:t> </a:t>
            </a:r>
            <a:r>
              <a:rPr lang="ru-RU" altLang="ru-RU" sz="2600" b="1" dirty="0" err="1" smtClean="0">
                <a:solidFill>
                  <a:srgbClr val="0000CC"/>
                </a:solidFill>
                <a:latin typeface="Times New Roman" pitchFamily="18" charset="0"/>
                <a:cs typeface="Times New Roman" pitchFamily="18" charset="0"/>
              </a:rPr>
              <a:t>мәңгілік</a:t>
            </a:r>
            <a:r>
              <a:rPr lang="ru-RU" altLang="ru-RU" sz="2600" b="1" dirty="0" smtClean="0">
                <a:solidFill>
                  <a:srgbClr val="0000CC"/>
                </a:solidFill>
                <a:latin typeface="Times New Roman" pitchFamily="18" charset="0"/>
                <a:cs typeface="Times New Roman" pitchFamily="18" charset="0"/>
              </a:rPr>
              <a:t> </a:t>
            </a:r>
            <a:r>
              <a:rPr lang="ru-RU" altLang="ru-RU" sz="2600" b="1" dirty="0" err="1" smtClean="0">
                <a:solidFill>
                  <a:srgbClr val="0000CC"/>
                </a:solidFill>
                <a:latin typeface="Times New Roman" pitchFamily="18" charset="0"/>
                <a:cs typeface="Times New Roman" pitchFamily="18" charset="0"/>
              </a:rPr>
              <a:t>жолдағы</a:t>
            </a: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буындар</a:t>
            </a: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бірлігінің</a:t>
            </a: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ұрпақтар</a:t>
            </a: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сабақтастығының</a:t>
            </a: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көрінісі</a:t>
            </a:r>
            <a:r>
              <a:rPr lang="ru-RU" altLang="ru-RU" sz="2600" dirty="0" smtClean="0">
                <a:solidFill>
                  <a:srgbClr val="0000CC"/>
                </a:solidFill>
                <a:latin typeface="Times New Roman" pitchFamily="18" charset="0"/>
                <a:cs typeface="Times New Roman" pitchFamily="18" charset="0"/>
              </a:rPr>
              <a:t>.</a:t>
            </a:r>
          </a:p>
          <a:p>
            <a:pPr marL="0" indent="0" algn="just" eaLnBrk="1" hangingPunct="1">
              <a:buFontTx/>
              <a:buNone/>
            </a:pP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Тәуелсіз</a:t>
            </a: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елді</a:t>
            </a: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өз</a:t>
            </a: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қолымен</a:t>
            </a: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құрған</a:t>
            </a: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буыннан</a:t>
            </a: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басталған</a:t>
            </a: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ұлы</a:t>
            </a: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істерді</a:t>
            </a: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кейінгі</a:t>
            </a: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ұрпақтың</a:t>
            </a: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лайықты</a:t>
            </a: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жалғастыратынына</a:t>
            </a: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кәміл</a:t>
            </a:r>
            <a:r>
              <a:rPr lang="ru-RU" altLang="ru-RU" sz="2600" dirty="0" smtClean="0">
                <a:solidFill>
                  <a:srgbClr val="0000CC"/>
                </a:solidFill>
                <a:latin typeface="Times New Roman" pitchFamily="18" charset="0"/>
                <a:cs typeface="Times New Roman" pitchFamily="18" charset="0"/>
              </a:rPr>
              <a:t> </a:t>
            </a:r>
            <a:r>
              <a:rPr lang="ru-RU" altLang="ru-RU" sz="2600" dirty="0" err="1" smtClean="0">
                <a:solidFill>
                  <a:srgbClr val="0000CC"/>
                </a:solidFill>
                <a:latin typeface="Times New Roman" pitchFamily="18" charset="0"/>
                <a:cs typeface="Times New Roman" pitchFamily="18" charset="0"/>
              </a:rPr>
              <a:t>сенемін</a:t>
            </a:r>
            <a:r>
              <a:rPr lang="ru-RU" altLang="ru-RU" sz="2600" dirty="0" smtClean="0">
                <a:solidFill>
                  <a:srgbClr val="0000CC"/>
                </a:solidFill>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88"/>
          <p:cNvSpPr>
            <a:spLocks noGrp="1" noChangeArrowheads="1"/>
          </p:cNvSpPr>
          <p:nvPr>
            <p:ph type="body" idx="1"/>
          </p:nvPr>
        </p:nvSpPr>
        <p:spPr>
          <a:xfrm>
            <a:off x="347663" y="188913"/>
            <a:ext cx="8435975" cy="6669087"/>
          </a:xfrm>
        </p:spPr>
        <p:txBody>
          <a:bodyPr/>
          <a:lstStyle/>
          <a:p>
            <a:pPr algn="ctr" eaLnBrk="1" hangingPunct="1">
              <a:lnSpc>
                <a:spcPct val="90000"/>
              </a:lnSpc>
              <a:buFontTx/>
              <a:buNone/>
            </a:pPr>
            <a:r>
              <a:rPr lang="kk-KZ" altLang="ru-RU" sz="2400" smtClean="0">
                <a:solidFill>
                  <a:srgbClr val="3333FF"/>
                </a:solidFill>
                <a:latin typeface="Times New Roman" pitchFamily="18" charset="0"/>
              </a:rPr>
              <a:t>		</a:t>
            </a:r>
            <a:r>
              <a:rPr lang="kk-KZ" altLang="ru-RU" b="1" smtClean="0">
                <a:solidFill>
                  <a:srgbClr val="FF0000"/>
                </a:solidFill>
                <a:latin typeface="Times New Roman" pitchFamily="18" charset="0"/>
                <a:cs typeface="Times New Roman" pitchFamily="18" charset="0"/>
              </a:rPr>
              <a:t>«Қазақстан-2050» Стратегиясы: бір халық - бір ел - бір тағдыр»</a:t>
            </a:r>
            <a:r>
              <a:rPr lang="kk-KZ" altLang="ru-RU" b="1" smtClean="0">
                <a:solidFill>
                  <a:srgbClr val="0000CC"/>
                </a:solidFill>
                <a:latin typeface="Times New Roman" pitchFamily="18" charset="0"/>
                <a:cs typeface="Times New Roman" pitchFamily="18" charset="0"/>
              </a:rPr>
              <a:t> атты тақырыппен өткен Қазақстан халқы Ассамблеясының XX сессиясы</a:t>
            </a:r>
            <a:endParaRPr lang="ru-RU" altLang="ru-RU" sz="2800" b="1" smtClean="0">
              <a:solidFill>
                <a:srgbClr val="0000CC"/>
              </a:solidFill>
              <a:latin typeface="Times New Roman" pitchFamily="18" charset="0"/>
              <a:cs typeface="Times New Roman" pitchFamily="18" charset="0"/>
            </a:endParaRPr>
          </a:p>
        </p:txBody>
      </p:sp>
      <p:pic>
        <p:nvPicPr>
          <p:cNvPr id="21507" name="Picture 89" descr="MCj0398343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3213100" y="2960687"/>
            <a:ext cx="6858000" cy="936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8" name="Picture 9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8175" y="2060575"/>
            <a:ext cx="5832475" cy="3838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509" name="TextBox 1"/>
          <p:cNvSpPr txBox="1">
            <a:spLocks noChangeArrowheads="1"/>
          </p:cNvSpPr>
          <p:nvPr/>
        </p:nvSpPr>
        <p:spPr bwMode="auto">
          <a:xfrm>
            <a:off x="3903663" y="6021388"/>
            <a:ext cx="1646237"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kk-KZ" altLang="ru-RU" sz="2400" b="1">
                <a:solidFill>
                  <a:srgbClr val="0000CC"/>
                </a:solidFill>
                <a:latin typeface="Times New Roman" pitchFamily="18" charset="0"/>
                <a:cs typeface="Times New Roman" pitchFamily="18" charset="0"/>
              </a:rPr>
              <a:t>24.04.2013 </a:t>
            </a:r>
            <a:endParaRPr lang="ru-RU" altLang="ru-RU" sz="2400" b="1">
              <a:solidFill>
                <a:srgbClr val="0000CC"/>
              </a:solidFill>
              <a:latin typeface="Times New Roman" pitchFamily="18" charset="0"/>
              <a:cs typeface="Times New Roman" pitchFamily="18" charset="0"/>
            </a:endParaRPr>
          </a:p>
          <a:p>
            <a:pPr eaLnBrk="1" hangingPunct="1"/>
            <a:endParaRPr lang="ru-RU" altLang="ru-RU"/>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30" name="WordArt 6"/>
          <p:cNvSpPr>
            <a:spLocks noChangeArrowheads="1" noChangeShapeType="1" noTextEdit="1"/>
          </p:cNvSpPr>
          <p:nvPr/>
        </p:nvSpPr>
        <p:spPr bwMode="auto">
          <a:xfrm>
            <a:off x="900113" y="2565400"/>
            <a:ext cx="7542212" cy="21590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ru-RU" sz="3600" kern="10" dirty="0">
                <a:solidFill>
                  <a:srgbClr val="0000FF"/>
                </a:solidFill>
                <a:effectLst>
                  <a:outerShdw dist="45791" dir="2021404" algn="ctr" rotWithShape="0">
                    <a:srgbClr val="B2B2B2">
                      <a:alpha val="79999"/>
                    </a:srgbClr>
                  </a:outerShdw>
                </a:effectLst>
                <a:latin typeface="Times New Roman"/>
                <a:cs typeface="Times New Roman"/>
              </a:rPr>
              <a:t>Бір халық, бір ел, бір тағдыр</a:t>
            </a:r>
          </a:p>
        </p:txBody>
      </p:sp>
      <p:grpSp>
        <p:nvGrpSpPr>
          <p:cNvPr id="26631" name="Group 7"/>
          <p:cNvGrpSpPr>
            <a:grpSpLocks/>
          </p:cNvGrpSpPr>
          <p:nvPr/>
        </p:nvGrpSpPr>
        <p:grpSpPr bwMode="auto">
          <a:xfrm>
            <a:off x="0" y="0"/>
            <a:ext cx="9144000" cy="6858000"/>
            <a:chOff x="0" y="0"/>
            <a:chExt cx="5760" cy="4320"/>
          </a:xfrm>
        </p:grpSpPr>
        <p:pic>
          <p:nvPicPr>
            <p:cNvPr id="4105" name="Picture 8"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878" y="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106" name="Group 9"/>
            <p:cNvGrpSpPr>
              <a:grpSpLocks/>
            </p:cNvGrpSpPr>
            <p:nvPr/>
          </p:nvGrpSpPr>
          <p:grpSpPr bwMode="auto">
            <a:xfrm>
              <a:off x="0" y="0"/>
              <a:ext cx="5760" cy="4320"/>
              <a:chOff x="0" y="0"/>
              <a:chExt cx="5760" cy="4320"/>
            </a:xfrm>
          </p:grpSpPr>
          <p:grpSp>
            <p:nvGrpSpPr>
              <p:cNvPr id="4107" name="Group 10"/>
              <p:cNvGrpSpPr>
                <a:grpSpLocks/>
              </p:cNvGrpSpPr>
              <p:nvPr/>
            </p:nvGrpSpPr>
            <p:grpSpPr bwMode="auto">
              <a:xfrm>
                <a:off x="0" y="0"/>
                <a:ext cx="5760" cy="192"/>
                <a:chOff x="0" y="0"/>
                <a:chExt cx="5760" cy="192"/>
              </a:xfrm>
            </p:grpSpPr>
            <p:pic>
              <p:nvPicPr>
                <p:cNvPr id="4125" name="Picture 11"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6" name="Picture 12"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975" y="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7" name="Picture 13"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927" y="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8" name="Picture 14"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880" y="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9" name="Picture 15"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878" y="0"/>
                  <a:ext cx="8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30" name="Picture 16"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876" y="0"/>
                  <a:ext cx="8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4108" name="Group 17"/>
              <p:cNvGrpSpPr>
                <a:grpSpLocks/>
              </p:cNvGrpSpPr>
              <p:nvPr/>
            </p:nvGrpSpPr>
            <p:grpSpPr bwMode="auto">
              <a:xfrm>
                <a:off x="0" y="4128"/>
                <a:ext cx="5760" cy="192"/>
                <a:chOff x="0" y="4128"/>
                <a:chExt cx="5760" cy="192"/>
              </a:xfrm>
            </p:grpSpPr>
            <p:pic>
              <p:nvPicPr>
                <p:cNvPr id="4119" name="Picture 18"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0" name="Picture 19"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975"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1" name="Picture 20"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927"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2" name="Picture 21"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880"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3" name="Picture 22"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833"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4" name="Picture 23"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776"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4109" name="Group 24"/>
              <p:cNvGrpSpPr>
                <a:grpSpLocks/>
              </p:cNvGrpSpPr>
              <p:nvPr/>
            </p:nvGrpSpPr>
            <p:grpSpPr bwMode="auto">
              <a:xfrm>
                <a:off x="0" y="164"/>
                <a:ext cx="192" cy="4037"/>
                <a:chOff x="0" y="164"/>
                <a:chExt cx="192" cy="4037"/>
              </a:xfrm>
            </p:grpSpPr>
            <p:pic>
              <p:nvPicPr>
                <p:cNvPr id="4115" name="Picture 25"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56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16" name="Picture 26"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1513"/>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17" name="Picture 27"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2465"/>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18" name="Picture 28"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494" y="3516"/>
                  <a:ext cx="117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4110" name="Group 29"/>
              <p:cNvGrpSpPr>
                <a:grpSpLocks/>
              </p:cNvGrpSpPr>
              <p:nvPr/>
            </p:nvGrpSpPr>
            <p:grpSpPr bwMode="auto">
              <a:xfrm>
                <a:off x="5568" y="164"/>
                <a:ext cx="192" cy="4037"/>
                <a:chOff x="0" y="164"/>
                <a:chExt cx="192" cy="4037"/>
              </a:xfrm>
            </p:grpSpPr>
            <p:pic>
              <p:nvPicPr>
                <p:cNvPr id="4111" name="Picture 30"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56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12" name="Picture 31"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1513"/>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13" name="Picture 32"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2465"/>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14" name="Picture 33"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494" y="3516"/>
                  <a:ext cx="117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sp>
        <p:nvSpPr>
          <p:cNvPr id="26658" name="WordArt 34"/>
          <p:cNvSpPr>
            <a:spLocks noChangeArrowheads="1" noChangeShapeType="1" noTextEdit="1"/>
          </p:cNvSpPr>
          <p:nvPr/>
        </p:nvSpPr>
        <p:spPr bwMode="auto">
          <a:xfrm>
            <a:off x="2627313" y="1052513"/>
            <a:ext cx="3744912" cy="1368425"/>
          </a:xfrm>
          <a:prstGeom prst="rect">
            <a:avLst/>
          </a:prstGeom>
        </p:spPr>
        <p:txBody>
          <a:bodyPr wrap="none" fromWordArt="1">
            <a:prstTxWarp prst="textPlain">
              <a:avLst>
                <a:gd name="adj" fmla="val 50000"/>
              </a:avLst>
            </a:prstTxWarp>
          </a:bodyPr>
          <a:lstStyle/>
          <a:p>
            <a:pPr algn="ctr"/>
            <a:endParaRPr lang="ru-RU" sz="3600" kern="10" dirty="0">
              <a:ln w="19050">
                <a:solidFill>
                  <a:srgbClr val="FF0000"/>
                </a:solidFill>
                <a:round/>
                <a:headEnd/>
                <a:tailEnd/>
              </a:ln>
              <a:solidFill>
                <a:srgbClr val="FF00FF"/>
              </a:solidFill>
              <a:effectLst>
                <a:outerShdw dist="45791" dir="2021404" algn="ctr" rotWithShape="0">
                  <a:srgbClr val="B2B2B2">
                    <a:alpha val="79999"/>
                  </a:srgbClr>
                </a:outerShdw>
              </a:effectLst>
              <a:latin typeface="Times New Roman"/>
              <a:cs typeface="Times New Roman"/>
            </a:endParaRPr>
          </a:p>
        </p:txBody>
      </p:sp>
      <p:sp>
        <p:nvSpPr>
          <p:cNvPr id="26663" name="WordArt 39"/>
          <p:cNvSpPr>
            <a:spLocks noChangeArrowheads="1" noChangeShapeType="1" noTextEdit="1"/>
          </p:cNvSpPr>
          <p:nvPr/>
        </p:nvSpPr>
        <p:spPr bwMode="auto">
          <a:xfrm>
            <a:off x="1116013" y="404813"/>
            <a:ext cx="6335712" cy="379412"/>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ru-RU" sz="3600" kern="10" dirty="0" smtClean="0">
                <a:solidFill>
                  <a:srgbClr val="0000FF"/>
                </a:solidFill>
                <a:effectLst>
                  <a:outerShdw dist="45791" dir="2021404" algn="ctr" rotWithShape="0">
                    <a:srgbClr val="B2B2B2">
                      <a:alpha val="79999"/>
                    </a:srgbClr>
                  </a:outerShdw>
                </a:effectLst>
                <a:latin typeface="Times New Roman"/>
                <a:cs typeface="Times New Roman"/>
              </a:rPr>
              <a:t>СОШ № 10 орта </a:t>
            </a:r>
            <a:r>
              <a:rPr lang="ru-RU" sz="3600" kern="10" dirty="0" err="1" smtClean="0">
                <a:solidFill>
                  <a:srgbClr val="0000FF"/>
                </a:solidFill>
                <a:effectLst>
                  <a:outerShdw dist="45791" dir="2021404" algn="ctr" rotWithShape="0">
                    <a:srgbClr val="B2B2B2">
                      <a:alpha val="79999"/>
                    </a:srgbClr>
                  </a:outerShdw>
                </a:effectLst>
                <a:latin typeface="Times New Roman"/>
                <a:cs typeface="Times New Roman"/>
              </a:rPr>
              <a:t>мектеп</a:t>
            </a:r>
            <a:endParaRPr lang="ru-RU" sz="3600" kern="10" dirty="0">
              <a:solidFill>
                <a:srgbClr val="0000FF"/>
              </a:solidFill>
              <a:effectLst>
                <a:outerShdw dist="45791" dir="2021404" algn="ctr" rotWithShape="0">
                  <a:srgbClr val="B2B2B2">
                    <a:alpha val="79999"/>
                  </a:srgbClr>
                </a:outerShdw>
              </a:effectLst>
              <a:latin typeface="Times New Roman"/>
              <a:cs typeface="Times New Roman"/>
            </a:endParaRPr>
          </a:p>
        </p:txBody>
      </p:sp>
      <p:pic>
        <p:nvPicPr>
          <p:cNvPr id="4102" name="Picture 40" descr="MCj0398587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5825" y="692150"/>
            <a:ext cx="1439863" cy="122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3" name="Picture 41" descr="MCj0397274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8313" y="5373688"/>
            <a:ext cx="1817687" cy="1052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66" name="WordArt 42"/>
          <p:cNvSpPr>
            <a:spLocks noChangeArrowheads="1" noChangeShapeType="1" noTextEdit="1"/>
          </p:cNvSpPr>
          <p:nvPr/>
        </p:nvSpPr>
        <p:spPr bwMode="auto">
          <a:xfrm>
            <a:off x="3924300" y="5805488"/>
            <a:ext cx="4392613" cy="4318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ru-RU" sz="3600" kern="10" dirty="0" err="1">
                <a:solidFill>
                  <a:srgbClr val="0000FF"/>
                </a:solidFill>
                <a:effectLst>
                  <a:outerShdw dist="45791" dir="2021404" algn="ctr" rotWithShape="0">
                    <a:srgbClr val="B2B2B2">
                      <a:alpha val="79999"/>
                    </a:srgbClr>
                  </a:outerShdw>
                </a:effectLst>
                <a:latin typeface="Times New Roman"/>
                <a:cs typeface="Times New Roman"/>
              </a:rPr>
              <a:t>Сынып</a:t>
            </a:r>
            <a:r>
              <a:rPr lang="ru-RU" sz="3600" kern="10" dirty="0">
                <a:solidFill>
                  <a:srgbClr val="0000FF"/>
                </a:solidFill>
                <a:effectLst>
                  <a:outerShdw dist="45791" dir="2021404" algn="ctr" rotWithShape="0">
                    <a:srgbClr val="B2B2B2">
                      <a:alpha val="79999"/>
                    </a:srgbClr>
                  </a:outerShdw>
                </a:effectLst>
                <a:latin typeface="Times New Roman"/>
                <a:cs typeface="Times New Roman"/>
              </a:rPr>
              <a:t> </a:t>
            </a:r>
            <a:r>
              <a:rPr lang="ru-RU" sz="3600" kern="10" dirty="0" err="1" smtClean="0">
                <a:solidFill>
                  <a:srgbClr val="0000FF"/>
                </a:solidFill>
                <a:effectLst>
                  <a:outerShdw dist="45791" dir="2021404" algn="ctr" rotWithShape="0">
                    <a:srgbClr val="B2B2B2">
                      <a:alpha val="79999"/>
                    </a:srgbClr>
                  </a:outerShdw>
                </a:effectLst>
                <a:latin typeface="Times New Roman"/>
                <a:cs typeface="Times New Roman"/>
              </a:rPr>
              <a:t>жетекш</a:t>
            </a:r>
            <a:r>
              <a:rPr lang="kk-KZ" sz="3600" kern="10" dirty="0" smtClean="0">
                <a:solidFill>
                  <a:srgbClr val="0000FF"/>
                </a:solidFill>
                <a:effectLst>
                  <a:outerShdw dist="45791" dir="2021404" algn="ctr" rotWithShape="0">
                    <a:srgbClr val="B2B2B2">
                      <a:alpha val="79999"/>
                    </a:srgbClr>
                  </a:outerShdw>
                </a:effectLst>
                <a:latin typeface="Times New Roman"/>
                <a:cs typeface="Times New Roman"/>
              </a:rPr>
              <a:t>і: Сырлыбай Алуа</a:t>
            </a:r>
            <a:endParaRPr lang="ru-RU" sz="3600" kern="10" dirty="0">
              <a:solidFill>
                <a:srgbClr val="0000FF"/>
              </a:solidFill>
              <a:effectLst>
                <a:outerShdw dist="45791" dir="2021404" algn="ctr" rotWithShape="0">
                  <a:srgbClr val="B2B2B2">
                    <a:alpha val="79999"/>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6631"/>
                                        </p:tgtEl>
                                        <p:attrNameLst>
                                          <p:attrName>style.visibility</p:attrName>
                                        </p:attrNameLst>
                                      </p:cBhvr>
                                      <p:to>
                                        <p:strVal val="visible"/>
                                      </p:to>
                                    </p:set>
                                    <p:animEffect transition="in" filter="blinds(horizontal)">
                                      <p:cBhvr>
                                        <p:cTn id="7" dur="500"/>
                                        <p:tgtEl>
                                          <p:spTgt spid="26631"/>
                                        </p:tgtEl>
                                      </p:cBhvr>
                                    </p:animEffect>
                                  </p:childTnLst>
                                </p:cTn>
                              </p:par>
                            </p:childTnLst>
                          </p:cTn>
                        </p:par>
                        <p:par>
                          <p:cTn id="8" fill="hold" nodeType="afterGroup">
                            <p:stCondLst>
                              <p:cond delay="500"/>
                            </p:stCondLst>
                            <p:childTnLst>
                              <p:par>
                                <p:cTn id="9" presetID="31" presetClass="entr" presetSubtype="0" fill="hold" grpId="0" nodeType="afterEffect">
                                  <p:stCondLst>
                                    <p:cond delay="0"/>
                                  </p:stCondLst>
                                  <p:iterate type="lt">
                                    <p:tmPct val="5000"/>
                                  </p:iterate>
                                  <p:childTnLst>
                                    <p:set>
                                      <p:cBhvr>
                                        <p:cTn id="10" dur="1" fill="hold">
                                          <p:stCondLst>
                                            <p:cond delay="0"/>
                                          </p:stCondLst>
                                        </p:cTn>
                                        <p:tgtEl>
                                          <p:spTgt spid="26630"/>
                                        </p:tgtEl>
                                        <p:attrNameLst>
                                          <p:attrName>style.visibility</p:attrName>
                                        </p:attrNameLst>
                                      </p:cBhvr>
                                      <p:to>
                                        <p:strVal val="visible"/>
                                      </p:to>
                                    </p:set>
                                    <p:anim calcmode="lin" valueType="num">
                                      <p:cBhvr>
                                        <p:cTn id="11" dur="1000" fill="hold"/>
                                        <p:tgtEl>
                                          <p:spTgt spid="26630"/>
                                        </p:tgtEl>
                                        <p:attrNameLst>
                                          <p:attrName>ppt_w</p:attrName>
                                        </p:attrNameLst>
                                      </p:cBhvr>
                                      <p:tavLst>
                                        <p:tav tm="0">
                                          <p:val>
                                            <p:fltVal val="0"/>
                                          </p:val>
                                        </p:tav>
                                        <p:tav tm="100000">
                                          <p:val>
                                            <p:strVal val="#ppt_w"/>
                                          </p:val>
                                        </p:tav>
                                      </p:tavLst>
                                    </p:anim>
                                    <p:anim calcmode="lin" valueType="num">
                                      <p:cBhvr>
                                        <p:cTn id="12" dur="1000" fill="hold"/>
                                        <p:tgtEl>
                                          <p:spTgt spid="26630"/>
                                        </p:tgtEl>
                                        <p:attrNameLst>
                                          <p:attrName>ppt_h</p:attrName>
                                        </p:attrNameLst>
                                      </p:cBhvr>
                                      <p:tavLst>
                                        <p:tav tm="0">
                                          <p:val>
                                            <p:fltVal val="0"/>
                                          </p:val>
                                        </p:tav>
                                        <p:tav tm="100000">
                                          <p:val>
                                            <p:strVal val="#ppt_h"/>
                                          </p:val>
                                        </p:tav>
                                      </p:tavLst>
                                    </p:anim>
                                    <p:anim calcmode="lin" valueType="num">
                                      <p:cBhvr>
                                        <p:cTn id="13" dur="1000" fill="hold"/>
                                        <p:tgtEl>
                                          <p:spTgt spid="26630"/>
                                        </p:tgtEl>
                                        <p:attrNameLst>
                                          <p:attrName>style.rotation</p:attrName>
                                        </p:attrNameLst>
                                      </p:cBhvr>
                                      <p:tavLst>
                                        <p:tav tm="0">
                                          <p:val>
                                            <p:fltVal val="90"/>
                                          </p:val>
                                        </p:tav>
                                        <p:tav tm="100000">
                                          <p:val>
                                            <p:fltVal val="0"/>
                                          </p:val>
                                        </p:tav>
                                      </p:tavLst>
                                    </p:anim>
                                    <p:animEffect transition="in" filter="fade">
                                      <p:cBhvr>
                                        <p:cTn id="14" dur="1000"/>
                                        <p:tgtEl>
                                          <p:spTgt spid="26630"/>
                                        </p:tgtEl>
                                      </p:cBhvr>
                                    </p:animEffect>
                                  </p:childTnLst>
                                </p:cTn>
                              </p:par>
                              <p:par>
                                <p:cTn id="15" presetID="31" presetClass="entr" presetSubtype="0" fill="hold" grpId="0" nodeType="withEffect" nodePh="1">
                                  <p:stCondLst>
                                    <p:cond delay="0"/>
                                  </p:stCondLst>
                                  <p:endCondLst>
                                    <p:cond evt="begin" delay="0">
                                      <p:tn val="15"/>
                                    </p:cond>
                                  </p:endCondLst>
                                  <p:iterate type="lt">
                                    <p:tmPct val="5000"/>
                                  </p:iterate>
                                  <p:childTnLst>
                                    <p:set>
                                      <p:cBhvr>
                                        <p:cTn id="16" dur="1" fill="hold">
                                          <p:stCondLst>
                                            <p:cond delay="0"/>
                                          </p:stCondLst>
                                        </p:cTn>
                                        <p:tgtEl>
                                          <p:spTgt spid="26658"/>
                                        </p:tgtEl>
                                        <p:attrNameLst>
                                          <p:attrName>style.visibility</p:attrName>
                                        </p:attrNameLst>
                                      </p:cBhvr>
                                      <p:to>
                                        <p:strVal val="visible"/>
                                      </p:to>
                                    </p:set>
                                    <p:anim calcmode="lin" valueType="num">
                                      <p:cBhvr>
                                        <p:cTn id="17" dur="1000" fill="hold"/>
                                        <p:tgtEl>
                                          <p:spTgt spid="26658"/>
                                        </p:tgtEl>
                                        <p:attrNameLst>
                                          <p:attrName>ppt_w</p:attrName>
                                        </p:attrNameLst>
                                      </p:cBhvr>
                                      <p:tavLst>
                                        <p:tav tm="0">
                                          <p:val>
                                            <p:fltVal val="0"/>
                                          </p:val>
                                        </p:tav>
                                        <p:tav tm="100000">
                                          <p:val>
                                            <p:strVal val="#ppt_w"/>
                                          </p:val>
                                        </p:tav>
                                      </p:tavLst>
                                    </p:anim>
                                    <p:anim calcmode="lin" valueType="num">
                                      <p:cBhvr>
                                        <p:cTn id="18" dur="1000" fill="hold"/>
                                        <p:tgtEl>
                                          <p:spTgt spid="26658"/>
                                        </p:tgtEl>
                                        <p:attrNameLst>
                                          <p:attrName>ppt_h</p:attrName>
                                        </p:attrNameLst>
                                      </p:cBhvr>
                                      <p:tavLst>
                                        <p:tav tm="0">
                                          <p:val>
                                            <p:fltVal val="0"/>
                                          </p:val>
                                        </p:tav>
                                        <p:tav tm="100000">
                                          <p:val>
                                            <p:strVal val="#ppt_h"/>
                                          </p:val>
                                        </p:tav>
                                      </p:tavLst>
                                    </p:anim>
                                    <p:anim calcmode="lin" valueType="num">
                                      <p:cBhvr>
                                        <p:cTn id="19" dur="1000" fill="hold"/>
                                        <p:tgtEl>
                                          <p:spTgt spid="26658"/>
                                        </p:tgtEl>
                                        <p:attrNameLst>
                                          <p:attrName>style.rotation</p:attrName>
                                        </p:attrNameLst>
                                      </p:cBhvr>
                                      <p:tavLst>
                                        <p:tav tm="0">
                                          <p:val>
                                            <p:fltVal val="90"/>
                                          </p:val>
                                        </p:tav>
                                        <p:tav tm="100000">
                                          <p:val>
                                            <p:fltVal val="0"/>
                                          </p:val>
                                        </p:tav>
                                      </p:tavLst>
                                    </p:anim>
                                    <p:animEffect transition="in" filter="fade">
                                      <p:cBhvr>
                                        <p:cTn id="20" dur="1000"/>
                                        <p:tgtEl>
                                          <p:spTgt spid="26658"/>
                                        </p:tgtEl>
                                      </p:cBhvr>
                                    </p:animEffect>
                                  </p:childTnLst>
                                </p:cTn>
                              </p:par>
                            </p:childTnLst>
                          </p:cTn>
                        </p:par>
                        <p:par>
                          <p:cTn id="21" fill="hold" nodeType="afterGroup">
                            <p:stCondLst>
                              <p:cond delay="2650"/>
                            </p:stCondLst>
                            <p:childTnLst>
                              <p:par>
                                <p:cTn id="22" presetID="31" presetClass="entr" presetSubtype="0" fill="hold" grpId="0" nodeType="afterEffect">
                                  <p:stCondLst>
                                    <p:cond delay="0"/>
                                  </p:stCondLst>
                                  <p:iterate type="lt">
                                    <p:tmPct val="5000"/>
                                  </p:iterate>
                                  <p:childTnLst>
                                    <p:set>
                                      <p:cBhvr>
                                        <p:cTn id="23" dur="1" fill="hold">
                                          <p:stCondLst>
                                            <p:cond delay="0"/>
                                          </p:stCondLst>
                                        </p:cTn>
                                        <p:tgtEl>
                                          <p:spTgt spid="26663"/>
                                        </p:tgtEl>
                                        <p:attrNameLst>
                                          <p:attrName>style.visibility</p:attrName>
                                        </p:attrNameLst>
                                      </p:cBhvr>
                                      <p:to>
                                        <p:strVal val="visible"/>
                                      </p:to>
                                    </p:set>
                                    <p:anim calcmode="lin" valueType="num">
                                      <p:cBhvr>
                                        <p:cTn id="24" dur="1000" fill="hold"/>
                                        <p:tgtEl>
                                          <p:spTgt spid="26663"/>
                                        </p:tgtEl>
                                        <p:attrNameLst>
                                          <p:attrName>ppt_w</p:attrName>
                                        </p:attrNameLst>
                                      </p:cBhvr>
                                      <p:tavLst>
                                        <p:tav tm="0">
                                          <p:val>
                                            <p:fltVal val="0"/>
                                          </p:val>
                                        </p:tav>
                                        <p:tav tm="100000">
                                          <p:val>
                                            <p:strVal val="#ppt_w"/>
                                          </p:val>
                                        </p:tav>
                                      </p:tavLst>
                                    </p:anim>
                                    <p:anim calcmode="lin" valueType="num">
                                      <p:cBhvr>
                                        <p:cTn id="25" dur="1000" fill="hold"/>
                                        <p:tgtEl>
                                          <p:spTgt spid="26663"/>
                                        </p:tgtEl>
                                        <p:attrNameLst>
                                          <p:attrName>ppt_h</p:attrName>
                                        </p:attrNameLst>
                                      </p:cBhvr>
                                      <p:tavLst>
                                        <p:tav tm="0">
                                          <p:val>
                                            <p:fltVal val="0"/>
                                          </p:val>
                                        </p:tav>
                                        <p:tav tm="100000">
                                          <p:val>
                                            <p:strVal val="#ppt_h"/>
                                          </p:val>
                                        </p:tav>
                                      </p:tavLst>
                                    </p:anim>
                                    <p:anim calcmode="lin" valueType="num">
                                      <p:cBhvr>
                                        <p:cTn id="26" dur="1000" fill="hold"/>
                                        <p:tgtEl>
                                          <p:spTgt spid="26663"/>
                                        </p:tgtEl>
                                        <p:attrNameLst>
                                          <p:attrName>style.rotation</p:attrName>
                                        </p:attrNameLst>
                                      </p:cBhvr>
                                      <p:tavLst>
                                        <p:tav tm="0">
                                          <p:val>
                                            <p:fltVal val="90"/>
                                          </p:val>
                                        </p:tav>
                                        <p:tav tm="100000">
                                          <p:val>
                                            <p:fltVal val="0"/>
                                          </p:val>
                                        </p:tav>
                                      </p:tavLst>
                                    </p:anim>
                                    <p:animEffect transition="in" filter="fade">
                                      <p:cBhvr>
                                        <p:cTn id="27" dur="1000"/>
                                        <p:tgtEl>
                                          <p:spTgt spid="26663"/>
                                        </p:tgtEl>
                                      </p:cBhvr>
                                    </p:animEffect>
                                  </p:childTnLst>
                                </p:cTn>
                              </p:par>
                            </p:childTnLst>
                          </p:cTn>
                        </p:par>
                        <p:par>
                          <p:cTn id="28" fill="hold" nodeType="afterGroup">
                            <p:stCondLst>
                              <p:cond delay="4400"/>
                            </p:stCondLst>
                            <p:childTnLst>
                              <p:par>
                                <p:cTn id="29" presetID="31" presetClass="entr" presetSubtype="0" fill="hold" grpId="0" nodeType="afterEffect">
                                  <p:stCondLst>
                                    <p:cond delay="0"/>
                                  </p:stCondLst>
                                  <p:iterate type="lt">
                                    <p:tmPct val="5000"/>
                                  </p:iterate>
                                  <p:childTnLst>
                                    <p:set>
                                      <p:cBhvr>
                                        <p:cTn id="30" dur="1" fill="hold">
                                          <p:stCondLst>
                                            <p:cond delay="0"/>
                                          </p:stCondLst>
                                        </p:cTn>
                                        <p:tgtEl>
                                          <p:spTgt spid="26666"/>
                                        </p:tgtEl>
                                        <p:attrNameLst>
                                          <p:attrName>style.visibility</p:attrName>
                                        </p:attrNameLst>
                                      </p:cBhvr>
                                      <p:to>
                                        <p:strVal val="visible"/>
                                      </p:to>
                                    </p:set>
                                    <p:anim calcmode="lin" valueType="num">
                                      <p:cBhvr>
                                        <p:cTn id="31" dur="1000" fill="hold"/>
                                        <p:tgtEl>
                                          <p:spTgt spid="26666"/>
                                        </p:tgtEl>
                                        <p:attrNameLst>
                                          <p:attrName>ppt_w</p:attrName>
                                        </p:attrNameLst>
                                      </p:cBhvr>
                                      <p:tavLst>
                                        <p:tav tm="0">
                                          <p:val>
                                            <p:fltVal val="0"/>
                                          </p:val>
                                        </p:tav>
                                        <p:tav tm="100000">
                                          <p:val>
                                            <p:strVal val="#ppt_w"/>
                                          </p:val>
                                        </p:tav>
                                      </p:tavLst>
                                    </p:anim>
                                    <p:anim calcmode="lin" valueType="num">
                                      <p:cBhvr>
                                        <p:cTn id="32" dur="1000" fill="hold"/>
                                        <p:tgtEl>
                                          <p:spTgt spid="26666"/>
                                        </p:tgtEl>
                                        <p:attrNameLst>
                                          <p:attrName>ppt_h</p:attrName>
                                        </p:attrNameLst>
                                      </p:cBhvr>
                                      <p:tavLst>
                                        <p:tav tm="0">
                                          <p:val>
                                            <p:fltVal val="0"/>
                                          </p:val>
                                        </p:tav>
                                        <p:tav tm="100000">
                                          <p:val>
                                            <p:strVal val="#ppt_h"/>
                                          </p:val>
                                        </p:tav>
                                      </p:tavLst>
                                    </p:anim>
                                    <p:anim calcmode="lin" valueType="num">
                                      <p:cBhvr>
                                        <p:cTn id="33" dur="1000" fill="hold"/>
                                        <p:tgtEl>
                                          <p:spTgt spid="26666"/>
                                        </p:tgtEl>
                                        <p:attrNameLst>
                                          <p:attrName>style.rotation</p:attrName>
                                        </p:attrNameLst>
                                      </p:cBhvr>
                                      <p:tavLst>
                                        <p:tav tm="0">
                                          <p:val>
                                            <p:fltVal val="90"/>
                                          </p:val>
                                        </p:tav>
                                        <p:tav tm="100000">
                                          <p:val>
                                            <p:fltVal val="0"/>
                                          </p:val>
                                        </p:tav>
                                      </p:tavLst>
                                    </p:anim>
                                    <p:animEffect transition="in" filter="fade">
                                      <p:cBhvr>
                                        <p:cTn id="34" dur="1000"/>
                                        <p:tgtEl>
                                          <p:spTgt spid="266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30" grpId="0" animBg="1"/>
      <p:bldP spid="26658" grpId="0" animBg="1"/>
      <p:bldP spid="26663" grpId="0" animBg="1"/>
      <p:bldP spid="26666"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3" descr="MCj0398343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3213100" y="2960687"/>
            <a:ext cx="6858000" cy="936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Объект 1"/>
          <p:cNvSpPr>
            <a:spLocks noGrp="1"/>
          </p:cNvSpPr>
          <p:nvPr>
            <p:ph idx="1"/>
          </p:nvPr>
        </p:nvSpPr>
        <p:spPr/>
        <p:txBody>
          <a:bodyPr/>
          <a:lstStyle/>
          <a:p>
            <a:pPr eaLnBrk="1" hangingPunct="1"/>
            <a:endParaRPr lang="ru-RU" altLang="ru-RU" smtClean="0"/>
          </a:p>
        </p:txBody>
      </p:sp>
      <p:pic>
        <p:nvPicPr>
          <p:cNvPr id="22532"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5900" y="328613"/>
            <a:ext cx="8569325" cy="6048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3"/>
          <p:cNvSpPr txBox="1">
            <a:spLocks noChangeArrowheads="1"/>
          </p:cNvSpPr>
          <p:nvPr/>
        </p:nvSpPr>
        <p:spPr bwMode="auto">
          <a:xfrm>
            <a:off x="611188" y="0"/>
            <a:ext cx="7848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endParaRPr lang="ru-RU" altLang="ru-RU"/>
          </a:p>
        </p:txBody>
      </p:sp>
      <p:grpSp>
        <p:nvGrpSpPr>
          <p:cNvPr id="46087" name="Group 7"/>
          <p:cNvGrpSpPr>
            <a:grpSpLocks/>
          </p:cNvGrpSpPr>
          <p:nvPr/>
        </p:nvGrpSpPr>
        <p:grpSpPr bwMode="auto">
          <a:xfrm>
            <a:off x="-280988" y="-1852613"/>
            <a:ext cx="9632951" cy="8729663"/>
            <a:chOff x="3016" y="799"/>
            <a:chExt cx="3130" cy="4156"/>
          </a:xfrm>
        </p:grpSpPr>
        <p:pic>
          <p:nvPicPr>
            <p:cNvPr id="23557" name="Picture 8" descr="MCj0110842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3028" y="1837"/>
              <a:ext cx="3265" cy="29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8" name="Text Box 9"/>
            <p:cNvSpPr txBox="1">
              <a:spLocks noChangeArrowheads="1"/>
            </p:cNvSpPr>
            <p:nvPr/>
          </p:nvSpPr>
          <p:spPr bwMode="auto">
            <a:xfrm>
              <a:off x="3016" y="799"/>
              <a:ext cx="2541" cy="1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endParaRPr lang="ru-RU" altLang="ru-RU" sz="1400" b="1" i="1">
                <a:latin typeface="Georgia" pitchFamily="18" charset="0"/>
              </a:endParaRPr>
            </a:p>
          </p:txBody>
        </p:sp>
      </p:grpSp>
      <p:pic>
        <p:nvPicPr>
          <p:cNvPr id="23556" name="Рисунок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6388" y="182563"/>
            <a:ext cx="8586787" cy="636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withEffect">
                                  <p:stCondLst>
                                    <p:cond delay="0"/>
                                  </p:stCondLst>
                                  <p:childTnLst>
                                    <p:set>
                                      <p:cBhvr>
                                        <p:cTn id="6" dur="1" fill="hold">
                                          <p:stCondLst>
                                            <p:cond delay="0"/>
                                          </p:stCondLst>
                                        </p:cTn>
                                        <p:tgtEl>
                                          <p:spTgt spid="46087"/>
                                        </p:tgtEl>
                                        <p:attrNameLst>
                                          <p:attrName>style.visibility</p:attrName>
                                        </p:attrNameLst>
                                      </p:cBhvr>
                                      <p:to>
                                        <p:strVal val="visible"/>
                                      </p:to>
                                    </p:set>
                                    <p:animEffect transition="in" filter="wipe(left)">
                                      <p:cBhvr>
                                        <p:cTn id="7" dur="500"/>
                                        <p:tgtEl>
                                          <p:spTgt spid="460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8" descr="E:\Катира\fons\фоны\nabor_fonov_12\20-1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75" y="-49213"/>
            <a:ext cx="9128125" cy="690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useBgFill="1">
        <p:nvSpPr>
          <p:cNvPr id="24579" name="Rectangle 9"/>
          <p:cNvSpPr>
            <a:spLocks noChangeArrowheads="1"/>
          </p:cNvSpPr>
          <p:nvPr/>
        </p:nvSpPr>
        <p:spPr bwMode="auto">
          <a:xfrm>
            <a:off x="384175" y="179388"/>
            <a:ext cx="8375650" cy="6556375"/>
          </a:xfrm>
          <a:prstGeom prst="rect">
            <a:avLst/>
          </a:prstGeom>
          <a:ln>
            <a:noFill/>
          </a:ln>
          <a:extLst>
            <a:ext uri="{91240B29-F687-4F45-9708-019B960494DF}">
              <a14:hiddenLine xmlns:a14="http://schemas.microsoft.com/office/drawing/2010/main" w="9525">
                <a:solidFill>
                  <a:srgbClr val="000000"/>
                </a:solidFill>
                <a:miter lim="800000"/>
                <a:headEnd/>
                <a:tailEnd/>
              </a14:hiddenLine>
            </a:ext>
          </a:extLst>
        </p:spPr>
        <p:txBody>
          <a:bodyPr lIns="91946" tIns="45974" rIns="91946" bIns="45974"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kk-KZ" altLang="ru-RU" sz="1600" dirty="0">
                <a:solidFill>
                  <a:srgbClr val="0000CC"/>
                </a:solidFill>
                <a:latin typeface="Times New Roman" pitchFamily="18" charset="0"/>
              </a:rPr>
              <a:t> </a:t>
            </a:r>
            <a:r>
              <a:rPr lang="ru-RU" altLang="ru-RU" sz="2700" dirty="0" err="1">
                <a:solidFill>
                  <a:srgbClr val="0000CC"/>
                </a:solidFill>
                <a:latin typeface="Times New Roman" pitchFamily="18" charset="0"/>
                <a:cs typeface="Times New Roman" pitchFamily="18" charset="0"/>
              </a:rPr>
              <a:t>Бейбітшілік</a:t>
            </a:r>
            <a:r>
              <a:rPr lang="ru-RU" altLang="ru-RU" sz="2700" dirty="0">
                <a:solidFill>
                  <a:srgbClr val="0000CC"/>
                </a:solidFill>
                <a:latin typeface="Times New Roman" pitchFamily="18" charset="0"/>
                <a:cs typeface="Times New Roman" pitchFamily="18" charset="0"/>
              </a:rPr>
              <a:t> пен </a:t>
            </a:r>
            <a:r>
              <a:rPr lang="ru-RU" altLang="ru-RU" sz="2700" dirty="0" err="1">
                <a:solidFill>
                  <a:srgbClr val="0000CC"/>
                </a:solidFill>
                <a:latin typeface="Times New Roman" pitchFamily="18" charset="0"/>
                <a:cs typeface="Times New Roman" pitchFamily="18" charset="0"/>
              </a:rPr>
              <a:t>тыныштық</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әр</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үйдің</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баға</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жетпес</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байлығына</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айналды</a:t>
            </a:r>
            <a:r>
              <a:rPr lang="ru-RU" altLang="ru-RU" sz="2700" dirty="0">
                <a:solidFill>
                  <a:srgbClr val="0000CC"/>
                </a:solidFill>
                <a:latin typeface="Times New Roman" pitchFamily="18" charset="0"/>
                <a:cs typeface="Times New Roman" pitchFamily="18" charset="0"/>
              </a:rPr>
              <a:t>.</a:t>
            </a:r>
          </a:p>
          <a:p>
            <a:pPr algn="just" eaLnBrk="1" hangingPunct="1"/>
            <a:r>
              <a:rPr lang="ru-RU" altLang="ru-RU" sz="2700" dirty="0" err="1">
                <a:solidFill>
                  <a:srgbClr val="0000CC"/>
                </a:solidFill>
                <a:latin typeface="Times New Roman" pitchFamily="18" charset="0"/>
                <a:cs typeface="Times New Roman" pitchFamily="18" charset="0"/>
              </a:rPr>
              <a:t>Біздер</a:t>
            </a:r>
            <a:r>
              <a:rPr lang="ru-RU" altLang="ru-RU" sz="2700" dirty="0">
                <a:solidFill>
                  <a:srgbClr val="0000CC"/>
                </a:solidFill>
                <a:latin typeface="Times New Roman" pitchFamily="18" charset="0"/>
                <a:cs typeface="Times New Roman" pitchFamily="18" charset="0"/>
              </a:rPr>
              <a:t> мен </a:t>
            </a:r>
            <a:r>
              <a:rPr lang="ru-RU" altLang="ru-RU" sz="2700" dirty="0" err="1">
                <a:solidFill>
                  <a:srgbClr val="0000CC"/>
                </a:solidFill>
                <a:latin typeface="Times New Roman" pitchFamily="18" charset="0"/>
                <a:cs typeface="Times New Roman" pitchFamily="18" charset="0"/>
              </a:rPr>
              <a:t>сіздер</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атқарған</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жұмыстың</a:t>
            </a:r>
            <a:r>
              <a:rPr lang="ru-RU" altLang="ru-RU" sz="2700" dirty="0">
                <a:solidFill>
                  <a:srgbClr val="0000CC"/>
                </a:solidFill>
                <a:latin typeface="Times New Roman" pitchFamily="18" charset="0"/>
                <a:cs typeface="Times New Roman" pitchFamily="18" charset="0"/>
              </a:rPr>
              <a:t>, Ассамблея </a:t>
            </a:r>
            <a:r>
              <a:rPr lang="ru-RU" altLang="ru-RU" sz="2700" dirty="0" err="1">
                <a:solidFill>
                  <a:srgbClr val="0000CC"/>
                </a:solidFill>
                <a:latin typeface="Times New Roman" pitchFamily="18" charset="0"/>
                <a:cs typeface="Times New Roman" pitchFamily="18" charset="0"/>
              </a:rPr>
              <a:t>жұмысының</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басты</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нәтижесі</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міне</a:t>
            </a:r>
            <a:r>
              <a:rPr lang="ru-RU" altLang="ru-RU" sz="2700" dirty="0">
                <a:solidFill>
                  <a:srgbClr val="0000CC"/>
                </a:solidFill>
                <a:latin typeface="Times New Roman" pitchFamily="18" charset="0"/>
                <a:cs typeface="Times New Roman" pitchFamily="18" charset="0"/>
              </a:rPr>
              <a:t>, осы!</a:t>
            </a:r>
          </a:p>
          <a:p>
            <a:pPr algn="just" eaLnBrk="1" hangingPunct="1"/>
            <a:r>
              <a:rPr lang="ru-RU" altLang="ru-RU" sz="2700" dirty="0" err="1">
                <a:solidFill>
                  <a:srgbClr val="0000CC"/>
                </a:solidFill>
                <a:latin typeface="Times New Roman" pitchFamily="18" charset="0"/>
                <a:cs typeface="Times New Roman" pitchFamily="18" charset="0"/>
              </a:rPr>
              <a:t>Бүгін</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біз</a:t>
            </a:r>
            <a:r>
              <a:rPr lang="ru-RU" altLang="ru-RU" sz="2700" dirty="0">
                <a:solidFill>
                  <a:srgbClr val="0000CC"/>
                </a:solidFill>
                <a:latin typeface="Times New Roman" pitchFamily="18" charset="0"/>
                <a:cs typeface="Times New Roman" pitchFamily="18" charset="0"/>
              </a:rPr>
              <a:t> Ассамблея – </a:t>
            </a:r>
            <a:r>
              <a:rPr lang="ru-RU" altLang="ru-RU" sz="2700" dirty="0" err="1">
                <a:solidFill>
                  <a:srgbClr val="0000CC"/>
                </a:solidFill>
                <a:latin typeface="Times New Roman" pitchFamily="18" charset="0"/>
                <a:cs typeface="Times New Roman" pitchFamily="18" charset="0"/>
              </a:rPr>
              <a:t>тұтастай</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Қазақстан</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халқы</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деп</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толық</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негізбен</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айта</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аламыз</a:t>
            </a:r>
            <a:r>
              <a:rPr lang="ru-RU" altLang="ru-RU" sz="2700" dirty="0">
                <a:solidFill>
                  <a:srgbClr val="0000CC"/>
                </a:solidFill>
                <a:latin typeface="Times New Roman" pitchFamily="18" charset="0"/>
                <a:cs typeface="Times New Roman" pitchFamily="18" charset="0"/>
              </a:rPr>
              <a:t>!</a:t>
            </a:r>
          </a:p>
          <a:p>
            <a:pPr algn="just" eaLnBrk="1" hangingPunct="1"/>
            <a:r>
              <a:rPr lang="ru-RU" altLang="ru-RU" sz="2700" dirty="0" err="1">
                <a:solidFill>
                  <a:srgbClr val="0000CC"/>
                </a:solidFill>
                <a:latin typeface="Times New Roman" pitchFamily="18" charset="0"/>
                <a:cs typeface="Times New Roman" pitchFamily="18" charset="0"/>
              </a:rPr>
              <a:t>Барлық</a:t>
            </a:r>
            <a:r>
              <a:rPr lang="ru-RU" altLang="ru-RU" sz="2700" dirty="0">
                <a:solidFill>
                  <a:srgbClr val="0000CC"/>
                </a:solidFill>
                <a:latin typeface="Times New Roman" pitchFamily="18" charset="0"/>
                <a:cs typeface="Times New Roman" pitchFamily="18" charset="0"/>
              </a:rPr>
              <a:t> он </a:t>
            </a:r>
            <a:r>
              <a:rPr lang="ru-RU" altLang="ru-RU" sz="2700" dirty="0" err="1">
                <a:solidFill>
                  <a:srgbClr val="0000CC"/>
                </a:solidFill>
                <a:latin typeface="Times New Roman" pitchFamily="18" charset="0"/>
                <a:cs typeface="Times New Roman" pitchFamily="18" charset="0"/>
              </a:rPr>
              <a:t>жеті</a:t>
            </a:r>
            <a:r>
              <a:rPr lang="ru-RU" altLang="ru-RU" sz="2700" dirty="0">
                <a:solidFill>
                  <a:srgbClr val="0000CC"/>
                </a:solidFill>
                <a:latin typeface="Times New Roman" pitchFamily="18" charset="0"/>
                <a:cs typeface="Times New Roman" pitchFamily="18" charset="0"/>
              </a:rPr>
              <a:t> миллион!</a:t>
            </a:r>
          </a:p>
          <a:p>
            <a:pPr algn="just" eaLnBrk="1" hangingPunct="1"/>
            <a:r>
              <a:rPr lang="ru-RU" altLang="ru-RU" sz="2700" dirty="0" err="1">
                <a:solidFill>
                  <a:srgbClr val="0000CC"/>
                </a:solidFill>
                <a:latin typeface="Times New Roman" pitchFamily="18" charset="0"/>
                <a:cs typeface="Times New Roman" pitchFamily="18" charset="0"/>
              </a:rPr>
              <a:t>Бүгін</a:t>
            </a:r>
            <a:r>
              <a:rPr lang="ru-RU" altLang="ru-RU" sz="2700" dirty="0">
                <a:solidFill>
                  <a:srgbClr val="0000CC"/>
                </a:solidFill>
                <a:latin typeface="Times New Roman" pitchFamily="18" charset="0"/>
                <a:cs typeface="Times New Roman" pitchFamily="18" charset="0"/>
              </a:rPr>
              <a:t> Ассамблея – </a:t>
            </a:r>
            <a:r>
              <a:rPr lang="ru-RU" altLang="ru-RU" sz="2700" dirty="0" err="1">
                <a:solidFill>
                  <a:srgbClr val="0000CC"/>
                </a:solidFill>
                <a:latin typeface="Times New Roman" pitchFamily="18" charset="0"/>
                <a:cs typeface="Times New Roman" pitchFamily="18" charset="0"/>
              </a:rPr>
              <a:t>тұрақтылық</a:t>
            </a:r>
            <a:r>
              <a:rPr lang="ru-RU" altLang="ru-RU" sz="2700" dirty="0">
                <a:solidFill>
                  <a:srgbClr val="0000CC"/>
                </a:solidFill>
                <a:latin typeface="Times New Roman" pitchFamily="18" charset="0"/>
                <a:cs typeface="Times New Roman" pitchFamily="18" charset="0"/>
              </a:rPr>
              <a:t> пен </a:t>
            </a:r>
            <a:r>
              <a:rPr lang="ru-RU" altLang="ru-RU" sz="2700" dirty="0" err="1">
                <a:solidFill>
                  <a:srgbClr val="0000CC"/>
                </a:solidFill>
                <a:latin typeface="Times New Roman" pitchFamily="18" charset="0"/>
                <a:cs typeface="Times New Roman" pitchFamily="18" charset="0"/>
              </a:rPr>
              <a:t>қоғамдық</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келісімнің</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сенімді</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берік</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іргетасы</a:t>
            </a:r>
            <a:r>
              <a:rPr lang="ru-RU" altLang="ru-RU" sz="2700" dirty="0">
                <a:solidFill>
                  <a:srgbClr val="0000CC"/>
                </a:solidFill>
                <a:latin typeface="Times New Roman" pitchFamily="18" charset="0"/>
                <a:cs typeface="Times New Roman" pitchFamily="18" charset="0"/>
              </a:rPr>
              <a:t>.</a:t>
            </a:r>
          </a:p>
          <a:p>
            <a:pPr algn="just" eaLnBrk="1" hangingPunct="1"/>
            <a:r>
              <a:rPr lang="ru-RU" altLang="ru-RU" sz="2700" dirty="0">
                <a:solidFill>
                  <a:srgbClr val="0000CC"/>
                </a:solidFill>
                <a:latin typeface="Times New Roman" pitchFamily="18" charset="0"/>
                <a:cs typeface="Times New Roman" pitchFamily="18" charset="0"/>
              </a:rPr>
              <a:t>Ассамблея </a:t>
            </a:r>
            <a:r>
              <a:rPr lang="ru-RU" altLang="ru-RU" sz="2700" dirty="0" err="1">
                <a:solidFill>
                  <a:srgbClr val="0000CC"/>
                </a:solidFill>
                <a:latin typeface="Times New Roman" pitchFamily="18" charset="0"/>
                <a:cs typeface="Times New Roman" pitchFamily="18" charset="0"/>
              </a:rPr>
              <a:t>тарихы</a:t>
            </a:r>
            <a:r>
              <a:rPr lang="ru-RU" altLang="ru-RU" sz="2700" dirty="0">
                <a:solidFill>
                  <a:srgbClr val="0000CC"/>
                </a:solidFill>
                <a:latin typeface="Times New Roman" pitchFamily="18" charset="0"/>
                <a:cs typeface="Times New Roman" pitchFamily="18" charset="0"/>
              </a:rPr>
              <a:t> – ел </a:t>
            </a:r>
            <a:r>
              <a:rPr lang="ru-RU" altLang="ru-RU" sz="2700" dirty="0" err="1">
                <a:solidFill>
                  <a:srgbClr val="0000CC"/>
                </a:solidFill>
                <a:latin typeface="Times New Roman" pitchFamily="18" charset="0"/>
                <a:cs typeface="Times New Roman" pitchFamily="18" charset="0"/>
              </a:rPr>
              <a:t>тарихы</a:t>
            </a:r>
            <a:r>
              <a:rPr lang="ru-RU" altLang="ru-RU" sz="2700" dirty="0">
                <a:solidFill>
                  <a:srgbClr val="0000CC"/>
                </a:solidFill>
                <a:latin typeface="Times New Roman" pitchFamily="18" charset="0"/>
                <a:cs typeface="Times New Roman" pitchFamily="18" charset="0"/>
              </a:rPr>
              <a:t>, халық </a:t>
            </a:r>
            <a:r>
              <a:rPr lang="ru-RU" altLang="ru-RU" sz="2700" dirty="0" err="1">
                <a:solidFill>
                  <a:srgbClr val="0000CC"/>
                </a:solidFill>
                <a:latin typeface="Times New Roman" pitchFamily="18" charset="0"/>
                <a:cs typeface="Times New Roman" pitchFamily="18" charset="0"/>
              </a:rPr>
              <a:t>тарихы</a:t>
            </a:r>
            <a:r>
              <a:rPr lang="ru-RU" altLang="ru-RU" sz="2700" dirty="0">
                <a:solidFill>
                  <a:srgbClr val="0000CC"/>
                </a:solidFill>
                <a:latin typeface="Times New Roman" pitchFamily="18" charset="0"/>
                <a:cs typeface="Times New Roman" pitchFamily="18" charset="0"/>
              </a:rPr>
              <a:t>.</a:t>
            </a:r>
          </a:p>
          <a:p>
            <a:pPr algn="just" eaLnBrk="1" hangingPunct="1"/>
            <a:r>
              <a:rPr lang="ru-RU" altLang="ru-RU" sz="2700" dirty="0" err="1">
                <a:solidFill>
                  <a:srgbClr val="0000CC"/>
                </a:solidFill>
                <a:latin typeface="Times New Roman" pitchFamily="18" charset="0"/>
                <a:cs typeface="Times New Roman" pitchFamily="18" charset="0"/>
              </a:rPr>
              <a:t>Құрметті</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отандастар</a:t>
            </a:r>
            <a:r>
              <a:rPr lang="ru-RU" altLang="ru-RU" sz="2700" dirty="0">
                <a:solidFill>
                  <a:srgbClr val="0000CC"/>
                </a:solidFill>
                <a:latin typeface="Times New Roman" pitchFamily="18" charset="0"/>
                <a:cs typeface="Times New Roman" pitchFamily="18" charset="0"/>
              </a:rPr>
              <a:t>!</a:t>
            </a:r>
          </a:p>
          <a:p>
            <a:pPr algn="just" eaLnBrk="1" hangingPunct="1"/>
            <a:r>
              <a:rPr lang="ru-RU" altLang="ru-RU" sz="2700" dirty="0" err="1">
                <a:solidFill>
                  <a:srgbClr val="0000CC"/>
                </a:solidFill>
                <a:latin typeface="Times New Roman" pitchFamily="18" charset="0"/>
                <a:cs typeface="Times New Roman" pitchFamily="18" charset="0"/>
              </a:rPr>
              <a:t>Біздің</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сессиямыздың</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күн</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тәртібіне</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маңызды</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мәселе</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енгізіліп</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отыр</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Ол</a:t>
            </a:r>
            <a:r>
              <a:rPr lang="ru-RU" altLang="ru-RU" sz="2700" dirty="0">
                <a:solidFill>
                  <a:srgbClr val="0000CC"/>
                </a:solidFill>
                <a:latin typeface="Times New Roman" pitchFamily="18" charset="0"/>
                <a:cs typeface="Times New Roman" pitchFamily="18" charset="0"/>
              </a:rPr>
              <a:t>: «Қазақстан-2050» </a:t>
            </a:r>
            <a:r>
              <a:rPr lang="ru-RU" altLang="ru-RU" sz="2700" dirty="0" err="1">
                <a:solidFill>
                  <a:srgbClr val="0000CC"/>
                </a:solidFill>
                <a:latin typeface="Times New Roman" pitchFamily="18" charset="0"/>
                <a:cs typeface="Times New Roman" pitchFamily="18" charset="0"/>
              </a:rPr>
              <a:t>Стратегиясы</a:t>
            </a:r>
            <a:r>
              <a:rPr lang="ru-RU" altLang="ru-RU" sz="2700" dirty="0">
                <a:solidFill>
                  <a:srgbClr val="0000CC"/>
                </a:solidFill>
                <a:latin typeface="Times New Roman" pitchFamily="18" charset="0"/>
                <a:cs typeface="Times New Roman" pitchFamily="18" charset="0"/>
              </a:rPr>
              <a:t>: бір халық –  бір ел – бір тағдыр».</a:t>
            </a:r>
          </a:p>
          <a:p>
            <a:pPr algn="just" eaLnBrk="1" hangingPunct="1"/>
            <a:r>
              <a:rPr lang="ru-RU" altLang="ru-RU" sz="2700" dirty="0">
                <a:solidFill>
                  <a:srgbClr val="0000CC"/>
                </a:solidFill>
                <a:latin typeface="Times New Roman" pitchFamily="18" charset="0"/>
                <a:cs typeface="Times New Roman" pitchFamily="18" charset="0"/>
              </a:rPr>
              <a:t>Неге </a:t>
            </a:r>
            <a:r>
              <a:rPr lang="ru-RU" altLang="ru-RU" sz="2700" dirty="0" err="1">
                <a:solidFill>
                  <a:srgbClr val="0000CC"/>
                </a:solidFill>
                <a:latin typeface="Times New Roman" pitchFamily="18" charset="0"/>
                <a:cs typeface="Times New Roman" pitchFamily="18" charset="0"/>
              </a:rPr>
              <a:t>біз</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бұлай</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айта</a:t>
            </a:r>
            <a:r>
              <a:rPr lang="ru-RU" altLang="ru-RU" sz="2700" dirty="0">
                <a:solidFill>
                  <a:srgbClr val="0000CC"/>
                </a:solidFill>
                <a:latin typeface="Times New Roman" pitchFamily="18" charset="0"/>
                <a:cs typeface="Times New Roman" pitchFamily="18" charset="0"/>
              </a:rPr>
              <a:t> </a:t>
            </a:r>
            <a:r>
              <a:rPr lang="ru-RU" altLang="ru-RU" sz="2700" dirty="0" err="1">
                <a:solidFill>
                  <a:srgbClr val="0000CC"/>
                </a:solidFill>
                <a:latin typeface="Times New Roman" pitchFamily="18" charset="0"/>
                <a:cs typeface="Times New Roman" pitchFamily="18" charset="0"/>
              </a:rPr>
              <a:t>аламыз</a:t>
            </a:r>
            <a:r>
              <a:rPr lang="ru-RU" altLang="ru-RU" sz="2700" dirty="0">
                <a:solidFill>
                  <a:srgbClr val="0000CC"/>
                </a:solidFill>
                <a:latin typeface="Times New Roman" pitchFamily="18" charset="0"/>
                <a:cs typeface="Times New Roman" pitchFamily="18" charset="0"/>
              </a:rPr>
              <a:t>?</a:t>
            </a:r>
            <a:endParaRPr lang="kk-KZ" altLang="ru-RU" sz="2700" b="1" i="1" dirty="0">
              <a:solidFill>
                <a:srgbClr val="000099"/>
              </a:solidFill>
              <a:cs typeface="Times New Roman" pitchFamily="18" charset="0"/>
            </a:endParaRPr>
          </a:p>
        </p:txBody>
      </p:sp>
    </p:spTree>
  </p:cSld>
  <p:clrMapOvr>
    <a:masterClrMapping/>
  </p:clrMapOvr>
  <p:transition spd="slow">
    <p:wheel spokes="8"/>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8" descr="E:\Катира\fons\фоны\nabor_fonov_12\20-1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75" y="-49213"/>
            <a:ext cx="9128125" cy="690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useBgFill="1">
        <p:nvSpPr>
          <p:cNvPr id="25603" name="Rectangle 9"/>
          <p:cNvSpPr>
            <a:spLocks noChangeArrowheads="1"/>
          </p:cNvSpPr>
          <p:nvPr/>
        </p:nvSpPr>
        <p:spPr bwMode="auto">
          <a:xfrm>
            <a:off x="384175" y="1271588"/>
            <a:ext cx="8375650" cy="4371975"/>
          </a:xfrm>
          <a:prstGeom prst="rect">
            <a:avLst/>
          </a:prstGeom>
          <a:ln>
            <a:noFill/>
          </a:ln>
          <a:extLst>
            <a:ext uri="{91240B29-F687-4F45-9708-019B960494DF}">
              <a14:hiddenLine xmlns:a14="http://schemas.microsoft.com/office/drawing/2010/main" w="9525">
                <a:solidFill>
                  <a:srgbClr val="000000"/>
                </a:solidFill>
                <a:miter lim="800000"/>
                <a:headEnd/>
                <a:tailEnd/>
              </a14:hiddenLine>
            </a:ext>
          </a:extLst>
        </p:spPr>
        <p:txBody>
          <a:bodyPr lIns="91946" tIns="45974" rIns="91946" bIns="45974"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kk-KZ" altLang="ru-RU" sz="2000" dirty="0">
                <a:solidFill>
                  <a:srgbClr val="C00000"/>
                </a:solidFill>
                <a:latin typeface="Times New Roman" pitchFamily="18" charset="0"/>
              </a:rPr>
              <a:t> </a:t>
            </a:r>
            <a:r>
              <a:rPr lang="ru-RU" altLang="ru-RU" sz="8000" dirty="0">
                <a:solidFill>
                  <a:srgbClr val="C00000"/>
                </a:solidFill>
                <a:latin typeface="Times New Roman" pitchFamily="18" charset="0"/>
                <a:cs typeface="Times New Roman" pitchFamily="18" charset="0"/>
              </a:rPr>
              <a:t>«Бір халық» </a:t>
            </a:r>
            <a:r>
              <a:rPr lang="ru-RU" altLang="ru-RU" sz="6600" dirty="0">
                <a:solidFill>
                  <a:srgbClr val="0000CC"/>
                </a:solidFill>
                <a:latin typeface="Times New Roman" pitchFamily="18" charset="0"/>
                <a:cs typeface="Times New Roman" pitchFamily="18" charset="0"/>
              </a:rPr>
              <a:t>– </a:t>
            </a:r>
            <a:r>
              <a:rPr lang="ru-RU" altLang="ru-RU" sz="6600" dirty="0" err="1">
                <a:solidFill>
                  <a:srgbClr val="0000CC"/>
                </a:solidFill>
                <a:latin typeface="Times New Roman" pitchFamily="18" charset="0"/>
                <a:cs typeface="Times New Roman" pitchFamily="18" charset="0"/>
              </a:rPr>
              <a:t>бұл</a:t>
            </a:r>
            <a:r>
              <a:rPr lang="ru-RU" altLang="ru-RU" sz="6600" dirty="0">
                <a:solidFill>
                  <a:srgbClr val="0000CC"/>
                </a:solidFill>
                <a:latin typeface="Times New Roman" pitchFamily="18" charset="0"/>
                <a:cs typeface="Times New Roman" pitchFamily="18" charset="0"/>
              </a:rPr>
              <a:t> </a:t>
            </a:r>
            <a:r>
              <a:rPr lang="ru-RU" altLang="ru-RU" sz="6600" dirty="0" err="1">
                <a:solidFill>
                  <a:srgbClr val="0000CC"/>
                </a:solidFill>
                <a:latin typeface="Times New Roman" pitchFamily="18" charset="0"/>
                <a:cs typeface="Times New Roman" pitchFamily="18" charset="0"/>
              </a:rPr>
              <a:t>барлығымыз</a:t>
            </a:r>
            <a:r>
              <a:rPr lang="ru-RU" altLang="ru-RU" sz="6600" dirty="0">
                <a:solidFill>
                  <a:srgbClr val="0000CC"/>
                </a:solidFill>
                <a:latin typeface="Times New Roman" pitchFamily="18" charset="0"/>
                <a:cs typeface="Times New Roman" pitchFamily="18" charset="0"/>
              </a:rPr>
              <a:t> </a:t>
            </a:r>
            <a:r>
              <a:rPr lang="ru-RU" altLang="ru-RU" sz="6600" dirty="0" err="1">
                <a:solidFill>
                  <a:srgbClr val="0000CC"/>
                </a:solidFill>
                <a:latin typeface="Times New Roman" pitchFamily="18" charset="0"/>
                <a:cs typeface="Times New Roman" pitchFamily="18" charset="0"/>
              </a:rPr>
              <a:t>үшін</a:t>
            </a:r>
            <a:r>
              <a:rPr lang="ru-RU" altLang="ru-RU" sz="6600" dirty="0">
                <a:solidFill>
                  <a:srgbClr val="0000CC"/>
                </a:solidFill>
                <a:latin typeface="Times New Roman" pitchFamily="18" charset="0"/>
                <a:cs typeface="Times New Roman" pitchFamily="18" charset="0"/>
              </a:rPr>
              <a:t> </a:t>
            </a:r>
            <a:r>
              <a:rPr lang="ru-RU" altLang="ru-RU" sz="6600" dirty="0" err="1">
                <a:solidFill>
                  <a:srgbClr val="0000CC"/>
                </a:solidFill>
                <a:latin typeface="Times New Roman" pitchFamily="18" charset="0"/>
                <a:cs typeface="Times New Roman" pitchFamily="18" charset="0"/>
              </a:rPr>
              <a:t>ортақ</a:t>
            </a:r>
            <a:r>
              <a:rPr lang="ru-RU" altLang="ru-RU" sz="6600" dirty="0">
                <a:solidFill>
                  <a:srgbClr val="0000CC"/>
                </a:solidFill>
                <a:latin typeface="Times New Roman" pitchFamily="18" charset="0"/>
                <a:cs typeface="Times New Roman" pitchFamily="18" charset="0"/>
              </a:rPr>
              <a:t> </a:t>
            </a:r>
            <a:r>
              <a:rPr lang="ru-RU" altLang="ru-RU" sz="6600" dirty="0" err="1">
                <a:solidFill>
                  <a:srgbClr val="0000CC"/>
                </a:solidFill>
                <a:latin typeface="Times New Roman" pitchFamily="18" charset="0"/>
                <a:cs typeface="Times New Roman" pitchFamily="18" charset="0"/>
              </a:rPr>
              <a:t>ұлттық</a:t>
            </a:r>
            <a:r>
              <a:rPr lang="ru-RU" altLang="ru-RU" sz="6600" dirty="0">
                <a:solidFill>
                  <a:srgbClr val="0000CC"/>
                </a:solidFill>
                <a:latin typeface="Times New Roman" pitchFamily="18" charset="0"/>
                <a:cs typeface="Times New Roman" pitchFamily="18" charset="0"/>
              </a:rPr>
              <a:t> </a:t>
            </a:r>
            <a:r>
              <a:rPr lang="ru-RU" altLang="ru-RU" sz="6600" dirty="0" err="1">
                <a:solidFill>
                  <a:srgbClr val="0000CC"/>
                </a:solidFill>
                <a:latin typeface="Times New Roman" pitchFamily="18" charset="0"/>
                <a:cs typeface="Times New Roman" pitchFamily="18" charset="0"/>
              </a:rPr>
              <a:t>мүдделер</a:t>
            </a:r>
            <a:r>
              <a:rPr lang="ru-RU" altLang="ru-RU" sz="6600" dirty="0">
                <a:solidFill>
                  <a:srgbClr val="0000CC"/>
                </a:solidFill>
                <a:latin typeface="Times New Roman" pitchFamily="18" charset="0"/>
                <a:cs typeface="Times New Roman" pitchFamily="18" charset="0"/>
              </a:rPr>
              <a:t>.</a:t>
            </a:r>
          </a:p>
        </p:txBody>
      </p:sp>
    </p:spTree>
  </p:cSld>
  <p:clrMapOvr>
    <a:masterClrMapping/>
  </p:clrMapOvr>
  <p:transition spd="slow">
    <p:wheel spokes="8"/>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8" descr="E:\Катира\fons\фоны\nabor_fonov_12\20-1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75" y="-49213"/>
            <a:ext cx="9128125" cy="690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useBgFill="1">
        <p:nvSpPr>
          <p:cNvPr id="26627" name="Rectangle 9"/>
          <p:cNvSpPr>
            <a:spLocks noChangeArrowheads="1"/>
          </p:cNvSpPr>
          <p:nvPr/>
        </p:nvSpPr>
        <p:spPr bwMode="auto">
          <a:xfrm>
            <a:off x="384175" y="1563688"/>
            <a:ext cx="8375650" cy="3786187"/>
          </a:xfrm>
          <a:prstGeom prst="rect">
            <a:avLst/>
          </a:prstGeom>
          <a:ln>
            <a:noFill/>
          </a:ln>
          <a:extLst>
            <a:ext uri="{91240B29-F687-4F45-9708-019B960494DF}">
              <a14:hiddenLine xmlns:a14="http://schemas.microsoft.com/office/drawing/2010/main" w="9525">
                <a:solidFill>
                  <a:srgbClr val="000000"/>
                </a:solidFill>
                <a:miter lim="800000"/>
                <a:headEnd/>
                <a:tailEnd/>
              </a14:hiddenLine>
            </a:ext>
          </a:extLst>
        </p:spPr>
        <p:txBody>
          <a:bodyPr lIns="91946" tIns="45974" rIns="91946" bIns="45974"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kk-KZ" altLang="ru-RU" sz="2000" dirty="0">
                <a:solidFill>
                  <a:srgbClr val="C00000"/>
                </a:solidFill>
                <a:latin typeface="Times New Roman" pitchFamily="18" charset="0"/>
              </a:rPr>
              <a:t> </a:t>
            </a:r>
            <a:r>
              <a:rPr lang="ru-RU" altLang="ru-RU" sz="8000" dirty="0">
                <a:solidFill>
                  <a:srgbClr val="C00000"/>
                </a:solidFill>
                <a:latin typeface="Times New Roman" pitchFamily="18" charset="0"/>
                <a:cs typeface="Times New Roman" pitchFamily="18" charset="0"/>
              </a:rPr>
              <a:t>«Бір ел» – </a:t>
            </a:r>
            <a:r>
              <a:rPr lang="ru-RU" altLang="ru-RU" sz="8000" dirty="0" err="1">
                <a:solidFill>
                  <a:srgbClr val="0000CC"/>
                </a:solidFill>
                <a:latin typeface="Times New Roman" pitchFamily="18" charset="0"/>
                <a:cs typeface="Times New Roman" pitchFamily="18" charset="0"/>
              </a:rPr>
              <a:t>бұл</a:t>
            </a:r>
            <a:r>
              <a:rPr lang="ru-RU" altLang="ru-RU" sz="8000" dirty="0">
                <a:solidFill>
                  <a:srgbClr val="0000CC"/>
                </a:solidFill>
                <a:latin typeface="Times New Roman" pitchFamily="18" charset="0"/>
                <a:cs typeface="Times New Roman" pitchFamily="18" charset="0"/>
              </a:rPr>
              <a:t> </a:t>
            </a:r>
            <a:r>
              <a:rPr lang="ru-RU" altLang="ru-RU" sz="8000" dirty="0" err="1">
                <a:solidFill>
                  <a:srgbClr val="0000CC"/>
                </a:solidFill>
                <a:latin typeface="Times New Roman" pitchFamily="18" charset="0"/>
                <a:cs typeface="Times New Roman" pitchFamily="18" charset="0"/>
              </a:rPr>
              <a:t>барлығымыз</a:t>
            </a:r>
            <a:r>
              <a:rPr lang="ru-RU" altLang="ru-RU" sz="8000" dirty="0">
                <a:solidFill>
                  <a:srgbClr val="0000CC"/>
                </a:solidFill>
                <a:latin typeface="Times New Roman" pitchFamily="18" charset="0"/>
                <a:cs typeface="Times New Roman" pitchFamily="18" charset="0"/>
              </a:rPr>
              <a:t> </a:t>
            </a:r>
            <a:r>
              <a:rPr lang="ru-RU" altLang="ru-RU" sz="8000" dirty="0" err="1">
                <a:solidFill>
                  <a:srgbClr val="0000CC"/>
                </a:solidFill>
                <a:latin typeface="Times New Roman" pitchFamily="18" charset="0"/>
                <a:cs typeface="Times New Roman" pitchFamily="18" charset="0"/>
              </a:rPr>
              <a:t>үшін</a:t>
            </a:r>
            <a:r>
              <a:rPr lang="ru-RU" altLang="ru-RU" sz="8000" dirty="0">
                <a:solidFill>
                  <a:srgbClr val="0000CC"/>
                </a:solidFill>
                <a:latin typeface="Times New Roman" pitchFamily="18" charset="0"/>
                <a:cs typeface="Times New Roman" pitchFamily="18" charset="0"/>
              </a:rPr>
              <a:t> </a:t>
            </a:r>
            <a:r>
              <a:rPr lang="ru-RU" altLang="ru-RU" sz="8000" dirty="0" err="1">
                <a:solidFill>
                  <a:srgbClr val="0000CC"/>
                </a:solidFill>
                <a:latin typeface="Times New Roman" pitchFamily="18" charset="0"/>
                <a:cs typeface="Times New Roman" pitchFamily="18" charset="0"/>
              </a:rPr>
              <a:t>ортақ</a:t>
            </a:r>
            <a:r>
              <a:rPr lang="ru-RU" altLang="ru-RU" sz="8000" dirty="0">
                <a:solidFill>
                  <a:srgbClr val="0000CC"/>
                </a:solidFill>
                <a:latin typeface="Times New Roman" pitchFamily="18" charset="0"/>
                <a:cs typeface="Times New Roman" pitchFamily="18" charset="0"/>
              </a:rPr>
              <a:t> </a:t>
            </a:r>
            <a:r>
              <a:rPr lang="ru-RU" altLang="ru-RU" sz="8000" dirty="0" err="1">
                <a:solidFill>
                  <a:srgbClr val="0000CC"/>
                </a:solidFill>
                <a:latin typeface="Times New Roman" pitchFamily="18" charset="0"/>
                <a:cs typeface="Times New Roman" pitchFamily="18" charset="0"/>
              </a:rPr>
              <a:t>Отан</a:t>
            </a:r>
            <a:r>
              <a:rPr lang="ru-RU" altLang="ru-RU" sz="8000" dirty="0">
                <a:solidFill>
                  <a:srgbClr val="0000CC"/>
                </a:solidFill>
                <a:latin typeface="Times New Roman" pitchFamily="18" charset="0"/>
                <a:cs typeface="Times New Roman" pitchFamily="18" charset="0"/>
              </a:rPr>
              <a:t>.</a:t>
            </a:r>
            <a:endParaRPr lang="ru-RU" altLang="ru-RU" sz="6600" dirty="0">
              <a:solidFill>
                <a:srgbClr val="0000CC"/>
              </a:solidFill>
              <a:latin typeface="Times New Roman" pitchFamily="18" charset="0"/>
              <a:cs typeface="Times New Roman" pitchFamily="18" charset="0"/>
            </a:endParaRPr>
          </a:p>
        </p:txBody>
      </p:sp>
    </p:spTree>
  </p:cSld>
  <p:clrMapOvr>
    <a:masterClrMapping/>
  </p:clrMapOvr>
  <p:transition spd="slow">
    <p:wheel spokes="8"/>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8" descr="E:\Катира\fons\фоны\nabor_fonov_12\20-1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75" y="-49213"/>
            <a:ext cx="9128125" cy="690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useBgFill="1">
        <p:nvSpPr>
          <p:cNvPr id="27651" name="Rectangle 9"/>
          <p:cNvSpPr>
            <a:spLocks noChangeArrowheads="1"/>
          </p:cNvSpPr>
          <p:nvPr/>
        </p:nvSpPr>
        <p:spPr bwMode="auto">
          <a:xfrm>
            <a:off x="384175" y="1379538"/>
            <a:ext cx="8375650" cy="4156075"/>
          </a:xfrm>
          <a:prstGeom prst="rect">
            <a:avLst/>
          </a:prstGeom>
          <a:ln>
            <a:noFill/>
          </a:ln>
          <a:extLst>
            <a:ext uri="{91240B29-F687-4F45-9708-019B960494DF}">
              <a14:hiddenLine xmlns:a14="http://schemas.microsoft.com/office/drawing/2010/main" w="9525">
                <a:solidFill>
                  <a:srgbClr val="000000"/>
                </a:solidFill>
                <a:miter lim="800000"/>
                <a:headEnd/>
                <a:tailEnd/>
              </a14:hiddenLine>
            </a:ext>
          </a:extLst>
        </p:spPr>
        <p:txBody>
          <a:bodyPr lIns="91946" tIns="45974" rIns="91946" bIns="45974"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kk-KZ" altLang="ru-RU" sz="6600">
                <a:solidFill>
                  <a:srgbClr val="C00000"/>
                </a:solidFill>
                <a:latin typeface="Times New Roman" pitchFamily="18" charset="0"/>
              </a:rPr>
              <a:t>«Бір тағдыр» – </a:t>
            </a:r>
            <a:r>
              <a:rPr lang="kk-KZ" altLang="ru-RU" sz="6600">
                <a:solidFill>
                  <a:srgbClr val="0000CC"/>
                </a:solidFill>
                <a:latin typeface="Times New Roman" pitchFamily="18" charset="0"/>
              </a:rPr>
              <a:t>бұл біз бірге жүріп өткен  қиындықтар мен жеңістер!</a:t>
            </a:r>
            <a:endParaRPr lang="ru-RU" altLang="ru-RU" sz="6600">
              <a:solidFill>
                <a:srgbClr val="0000CC"/>
              </a:solidFill>
              <a:latin typeface="Times New Roman" pitchFamily="18" charset="0"/>
              <a:cs typeface="Times New Roman" pitchFamily="18" charset="0"/>
            </a:endParaRPr>
          </a:p>
        </p:txBody>
      </p:sp>
    </p:spTree>
  </p:cSld>
  <p:clrMapOvr>
    <a:masterClrMapping/>
  </p:clrMapOvr>
  <p:transition spd="slow">
    <p:wheel spokes="8"/>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8" descr="E:\Катира\fons\фоны\nabor_fonov_12\20-1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75" y="-49213"/>
            <a:ext cx="9128125" cy="690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useBgFill="1">
        <p:nvSpPr>
          <p:cNvPr id="28675" name="Rectangle 9"/>
          <p:cNvSpPr>
            <a:spLocks noChangeArrowheads="1"/>
          </p:cNvSpPr>
          <p:nvPr/>
        </p:nvSpPr>
        <p:spPr bwMode="auto">
          <a:xfrm>
            <a:off x="384175" y="1271588"/>
            <a:ext cx="8375650" cy="4371975"/>
          </a:xfrm>
          <a:prstGeom prst="rect">
            <a:avLst/>
          </a:prstGeom>
          <a:ln>
            <a:noFill/>
          </a:ln>
          <a:extLst>
            <a:ext uri="{91240B29-F687-4F45-9708-019B960494DF}">
              <a14:hiddenLine xmlns:a14="http://schemas.microsoft.com/office/drawing/2010/main" w="9525">
                <a:solidFill>
                  <a:srgbClr val="000000"/>
                </a:solidFill>
                <a:miter lim="800000"/>
                <a:headEnd/>
                <a:tailEnd/>
              </a14:hiddenLine>
            </a:ext>
          </a:extLst>
        </p:spPr>
        <p:txBody>
          <a:bodyPr lIns="91946" tIns="45974" rIns="91946" bIns="45974"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ru-RU" altLang="ru-RU" sz="6600">
                <a:solidFill>
                  <a:srgbClr val="0000CC"/>
                </a:solidFill>
                <a:latin typeface="Times New Roman" pitchFamily="18" charset="0"/>
                <a:cs typeface="Times New Roman" pitchFamily="18" charset="0"/>
              </a:rPr>
              <a:t>Бұл біздің ортақ келешегіміз – игілікті және өсіп-өркендеген </a:t>
            </a:r>
            <a:r>
              <a:rPr lang="ru-RU" altLang="ru-RU" sz="8000">
                <a:solidFill>
                  <a:srgbClr val="FF0000"/>
                </a:solidFill>
                <a:latin typeface="Times New Roman" pitchFamily="18" charset="0"/>
                <a:cs typeface="Times New Roman" pitchFamily="18" charset="0"/>
              </a:rPr>
              <a:t>Қазақстан!</a:t>
            </a:r>
          </a:p>
        </p:txBody>
      </p:sp>
    </p:spTree>
  </p:cSld>
  <p:clrMapOvr>
    <a:masterClrMapping/>
  </p:clrMapOvr>
  <p:transition spd="slow">
    <p:wheel spokes="8"/>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8" descr="E:\Катира\fons\фоны\nabor_fonov_12\20-1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75" y="-49213"/>
            <a:ext cx="9128125" cy="690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useBgFill="1">
        <p:nvSpPr>
          <p:cNvPr id="29699" name="Rectangle 9"/>
          <p:cNvSpPr>
            <a:spLocks noChangeArrowheads="1"/>
          </p:cNvSpPr>
          <p:nvPr/>
        </p:nvSpPr>
        <p:spPr bwMode="auto">
          <a:xfrm>
            <a:off x="384175" y="1271588"/>
            <a:ext cx="8375650" cy="4371975"/>
          </a:xfrm>
          <a:prstGeom prst="rect">
            <a:avLst/>
          </a:prstGeom>
          <a:ln>
            <a:noFill/>
          </a:ln>
          <a:extLst>
            <a:ext uri="{91240B29-F687-4F45-9708-019B960494DF}">
              <a14:hiddenLine xmlns:a14="http://schemas.microsoft.com/office/drawing/2010/main" w="9525">
                <a:solidFill>
                  <a:srgbClr val="000000"/>
                </a:solidFill>
                <a:miter lim="800000"/>
                <a:headEnd/>
                <a:tailEnd/>
              </a14:hiddenLine>
            </a:ext>
          </a:extLst>
        </p:spPr>
        <p:txBody>
          <a:bodyPr lIns="91946" tIns="45974" rIns="91946" bIns="45974"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ru-RU" altLang="ru-RU" sz="6600">
                <a:solidFill>
                  <a:srgbClr val="0000CC"/>
                </a:solidFill>
                <a:latin typeface="Times New Roman" pitchFamily="18" charset="0"/>
                <a:cs typeface="Times New Roman" pitchFamily="18" charset="0"/>
              </a:rPr>
              <a:t>Бұл біздің ортақ келешегіміз – игілікті және өсіп-өркендеген </a:t>
            </a:r>
            <a:r>
              <a:rPr lang="ru-RU" altLang="ru-RU" sz="8000">
                <a:solidFill>
                  <a:srgbClr val="FF0000"/>
                </a:solidFill>
                <a:latin typeface="Times New Roman" pitchFamily="18" charset="0"/>
                <a:cs typeface="Times New Roman" pitchFamily="18" charset="0"/>
              </a:rPr>
              <a:t>Қазақстан!</a:t>
            </a:r>
          </a:p>
        </p:txBody>
      </p:sp>
    </p:spTree>
  </p:cSld>
  <p:clrMapOvr>
    <a:masterClrMapping/>
  </p:clrMapOvr>
  <p:transition spd="slow">
    <p:wheel spokes="8"/>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9878" name="Group 6"/>
          <p:cNvGrpSpPr>
            <a:grpSpLocks/>
          </p:cNvGrpSpPr>
          <p:nvPr/>
        </p:nvGrpSpPr>
        <p:grpSpPr bwMode="auto">
          <a:xfrm>
            <a:off x="0" y="0"/>
            <a:ext cx="9144000" cy="6858000"/>
            <a:chOff x="0" y="0"/>
            <a:chExt cx="5760" cy="4320"/>
          </a:xfrm>
        </p:grpSpPr>
        <p:pic>
          <p:nvPicPr>
            <p:cNvPr id="30724" name="Picture 7" descr="линия"/>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6200000" flipH="1">
              <a:off x="-1917" y="2081"/>
              <a:ext cx="3992" cy="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725" name="Group 8"/>
            <p:cNvGrpSpPr>
              <a:grpSpLocks/>
            </p:cNvGrpSpPr>
            <p:nvPr/>
          </p:nvGrpSpPr>
          <p:grpSpPr bwMode="auto">
            <a:xfrm>
              <a:off x="0" y="0"/>
              <a:ext cx="5760" cy="4320"/>
              <a:chOff x="0" y="0"/>
              <a:chExt cx="5760" cy="4320"/>
            </a:xfrm>
          </p:grpSpPr>
          <p:pic>
            <p:nvPicPr>
              <p:cNvPr id="30726" name="Picture 9" descr="линия"/>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4156"/>
                <a:ext cx="576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7" name="Picture 10" descr="линия"/>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8" name="Picture 11" descr="линия"/>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6200000" flipH="1">
                <a:off x="3685" y="2081"/>
                <a:ext cx="3992" cy="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30723" name="Rectangle 13"/>
          <p:cNvSpPr>
            <a:spLocks noGrp="1" noChangeArrowheads="1"/>
          </p:cNvSpPr>
          <p:nvPr>
            <p:ph type="body" idx="1"/>
          </p:nvPr>
        </p:nvSpPr>
        <p:spPr>
          <a:xfrm>
            <a:off x="457200" y="476250"/>
            <a:ext cx="8229600" cy="5434013"/>
          </a:xfrm>
        </p:spPr>
        <p:txBody>
          <a:bodyPr/>
          <a:lstStyle/>
          <a:p>
            <a:pPr marL="0" indent="0" algn="just" eaLnBrk="1" hangingPunct="1">
              <a:buFontTx/>
              <a:buNone/>
            </a:pPr>
            <a:r>
              <a:rPr lang="kk-KZ" altLang="ru-RU" smtClean="0">
                <a:solidFill>
                  <a:srgbClr val="0000CC"/>
                </a:solidFill>
                <a:latin typeface="Times New Roman" pitchFamily="18" charset="0"/>
                <a:cs typeface="Times New Roman" pitchFamily="18" charset="0"/>
              </a:rPr>
              <a:t>    Міне, қазақстандық қоғамдық келісімді шайқалтпай ұстап тұратын табаны таудай үш таған. Қоғамдық келісімсіз мемлекет бір адым да ілгері жылжи алмайды деді.</a:t>
            </a:r>
            <a:endParaRPr lang="ru-RU" altLang="ru-RU" smtClean="0">
              <a:solidFill>
                <a:srgbClr val="0000CC"/>
              </a:solidFill>
              <a:latin typeface="Times New Roman" pitchFamily="18" charset="0"/>
              <a:cs typeface="Times New Roman" pitchFamily="18" charset="0"/>
            </a:endParaRPr>
          </a:p>
          <a:p>
            <a:pPr marL="0" indent="0" algn="just" eaLnBrk="1" hangingPunct="1">
              <a:buFontTx/>
              <a:buNone/>
            </a:pPr>
            <a:r>
              <a:rPr lang="kk-KZ" altLang="ru-RU" smtClean="0">
                <a:solidFill>
                  <a:srgbClr val="0000CC"/>
                </a:solidFill>
                <a:latin typeface="Times New Roman" pitchFamily="18" charset="0"/>
                <a:cs typeface="Times New Roman" pitchFamily="18" charset="0"/>
              </a:rPr>
              <a:t>      Елбасы мынаны баса айтты: «Қазақстандағы қоғамдық келісім, ең алдымен, қазақтың келісімі екендігін мықтап есте сақтаған абзал. Қазақтың ынтымағы мен бірлігі мықты болмайынша, мемлекеттің тұтастық келбетін сақтау мүмкін емес». Ендеше, Ассамблея – барша қазақстандықтың мүддесі! -  деген болатын.</a:t>
            </a:r>
            <a:endParaRPr lang="ru-RU" altLang="ru-RU" smtClean="0">
              <a:solidFill>
                <a:srgbClr val="0000CC"/>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nodeType="withEffect">
                                  <p:stCondLst>
                                    <p:cond delay="0"/>
                                  </p:stCondLst>
                                  <p:childTnLst>
                                    <p:set>
                                      <p:cBhvr>
                                        <p:cTn id="6" dur="1" fill="hold">
                                          <p:stCondLst>
                                            <p:cond delay="0"/>
                                          </p:stCondLst>
                                        </p:cTn>
                                        <p:tgtEl>
                                          <p:spTgt spid="79878"/>
                                        </p:tgtEl>
                                        <p:attrNameLst>
                                          <p:attrName>style.visibility</p:attrName>
                                        </p:attrNameLst>
                                      </p:cBhvr>
                                      <p:to>
                                        <p:strVal val="visible"/>
                                      </p:to>
                                    </p:set>
                                    <p:animEffect transition="in" filter="wheel(4)">
                                      <p:cBhvr>
                                        <p:cTn id="7" dur="2000"/>
                                        <p:tgtEl>
                                          <p:spTgt spid="798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943" name="Group 7"/>
          <p:cNvGrpSpPr>
            <a:grpSpLocks/>
          </p:cNvGrpSpPr>
          <p:nvPr/>
        </p:nvGrpSpPr>
        <p:grpSpPr bwMode="auto">
          <a:xfrm>
            <a:off x="0" y="0"/>
            <a:ext cx="9144000" cy="6858000"/>
            <a:chOff x="0" y="0"/>
            <a:chExt cx="5760" cy="4320"/>
          </a:xfrm>
        </p:grpSpPr>
        <p:pic>
          <p:nvPicPr>
            <p:cNvPr id="31748" name="Picture 8" descr="линия"/>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6200000" flipH="1">
              <a:off x="-1917" y="2081"/>
              <a:ext cx="3992" cy="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1749" name="Group 9"/>
            <p:cNvGrpSpPr>
              <a:grpSpLocks/>
            </p:cNvGrpSpPr>
            <p:nvPr/>
          </p:nvGrpSpPr>
          <p:grpSpPr bwMode="auto">
            <a:xfrm>
              <a:off x="0" y="0"/>
              <a:ext cx="5760" cy="4320"/>
              <a:chOff x="0" y="0"/>
              <a:chExt cx="5760" cy="4320"/>
            </a:xfrm>
          </p:grpSpPr>
          <p:pic>
            <p:nvPicPr>
              <p:cNvPr id="31750" name="Picture 10" descr="линия"/>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4156"/>
                <a:ext cx="576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1" name="Picture 11" descr="линия"/>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2" name="Picture 12" descr="линия"/>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6200000" flipH="1">
                <a:off x="3685" y="2081"/>
                <a:ext cx="3992" cy="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31747" name="Rectangle 14"/>
          <p:cNvSpPr>
            <a:spLocks noGrp="1" noChangeArrowheads="1"/>
          </p:cNvSpPr>
          <p:nvPr>
            <p:ph type="body" idx="1"/>
          </p:nvPr>
        </p:nvSpPr>
        <p:spPr>
          <a:xfrm>
            <a:off x="457200" y="476250"/>
            <a:ext cx="8362950" cy="6048375"/>
          </a:xfrm>
        </p:spPr>
        <p:txBody>
          <a:bodyPr/>
          <a:lstStyle/>
          <a:p>
            <a:pPr algn="just" eaLnBrk="1" hangingPunct="1">
              <a:spcBef>
                <a:spcPct val="0"/>
              </a:spcBef>
            </a:pPr>
            <a:r>
              <a:rPr lang="kk-KZ" altLang="ru-RU" sz="2000" smtClean="0">
                <a:solidFill>
                  <a:srgbClr val="0000CC"/>
                </a:solidFill>
                <a:latin typeface="Times New Roman" pitchFamily="18" charset="0"/>
                <a:cs typeface="Times New Roman" pitchFamily="18" charset="0"/>
              </a:rPr>
              <a:t>Біз: </a:t>
            </a:r>
            <a:r>
              <a:rPr lang="kk-KZ" altLang="ru-RU" sz="2000" b="1" smtClean="0">
                <a:solidFill>
                  <a:srgbClr val="0000CC"/>
                </a:solidFill>
                <a:latin typeface="Times New Roman" pitchFamily="18" charset="0"/>
                <a:cs typeface="Times New Roman" pitchFamily="18" charset="0"/>
              </a:rPr>
              <a:t>«Мен – қазақстандықпын, өз елімде мен үшін барлық есік ашық!»</a:t>
            </a:r>
            <a:r>
              <a:rPr lang="kk-KZ" altLang="ru-RU" sz="2000" smtClean="0">
                <a:solidFill>
                  <a:srgbClr val="0000CC"/>
                </a:solidFill>
                <a:latin typeface="Times New Roman" pitchFamily="18" charset="0"/>
                <a:cs typeface="Times New Roman" pitchFamily="18" charset="0"/>
              </a:rPr>
              <a:t> – деп айта алатын әділетті қоғам құрып жатырмыз.</a:t>
            </a:r>
            <a:endParaRPr lang="ru-RU" altLang="ru-RU" sz="2000" smtClean="0">
              <a:solidFill>
                <a:srgbClr val="0000CC"/>
              </a:solidFill>
              <a:latin typeface="Times New Roman" pitchFamily="18" charset="0"/>
              <a:cs typeface="Times New Roman" pitchFamily="18" charset="0"/>
            </a:endParaRPr>
          </a:p>
          <a:p>
            <a:pPr algn="just" eaLnBrk="1" hangingPunct="1">
              <a:spcBef>
                <a:spcPct val="0"/>
              </a:spcBef>
            </a:pPr>
            <a:r>
              <a:rPr lang="kk-KZ" altLang="ru-RU" sz="2000" smtClean="0">
                <a:solidFill>
                  <a:srgbClr val="0000CC"/>
                </a:solidFill>
                <a:latin typeface="Times New Roman" pitchFamily="18" charset="0"/>
                <a:cs typeface="Times New Roman" pitchFamily="18" charset="0"/>
              </a:rPr>
              <a:t>     Бүгінде біздің азаматтар үшін барлық есік, барлық мүмкіндік, барлық жол ашық.</a:t>
            </a:r>
            <a:endParaRPr lang="ru-RU" altLang="ru-RU" sz="2000" smtClean="0">
              <a:solidFill>
                <a:srgbClr val="0000CC"/>
              </a:solidFill>
              <a:latin typeface="Times New Roman" pitchFamily="18" charset="0"/>
              <a:cs typeface="Times New Roman" pitchFamily="18" charset="0"/>
            </a:endParaRPr>
          </a:p>
          <a:p>
            <a:pPr algn="just" eaLnBrk="1" hangingPunct="1">
              <a:spcBef>
                <a:spcPct val="0"/>
              </a:spcBef>
            </a:pPr>
            <a:r>
              <a:rPr lang="kk-KZ" altLang="ru-RU" sz="2000" smtClean="0">
                <a:solidFill>
                  <a:srgbClr val="0000CC"/>
                </a:solidFill>
                <a:latin typeface="Times New Roman" pitchFamily="18" charset="0"/>
                <a:cs typeface="Times New Roman" pitchFamily="18" charset="0"/>
              </a:rPr>
              <a:t>Біз көппіз және бәріміз – </a:t>
            </a:r>
            <a:r>
              <a:rPr lang="kk-KZ" altLang="ru-RU" sz="2000" b="1" smtClean="0">
                <a:solidFill>
                  <a:srgbClr val="0000CC"/>
                </a:solidFill>
                <a:latin typeface="Times New Roman" pitchFamily="18" charset="0"/>
                <a:cs typeface="Times New Roman" pitchFamily="18" charset="0"/>
              </a:rPr>
              <a:t>бір Елміз, бір халықпыз</a:t>
            </a:r>
            <a:r>
              <a:rPr lang="kk-KZ" altLang="ru-RU" sz="2000" smtClean="0">
                <a:solidFill>
                  <a:srgbClr val="0000CC"/>
                </a:solidFill>
                <a:latin typeface="Times New Roman" pitchFamily="18" charset="0"/>
                <a:cs typeface="Times New Roman" pitchFamily="18" charset="0"/>
              </a:rPr>
              <a:t>. Өз еліне пайдасын тигізу, өз Отанының тағдырына жауапты болу – әрбір жауапты саясаткер үшін, әрбір қазақстандық үшін </a:t>
            </a:r>
            <a:r>
              <a:rPr lang="kk-KZ" altLang="ru-RU" sz="2000" b="1" smtClean="0">
                <a:solidFill>
                  <a:srgbClr val="0000CC"/>
                </a:solidFill>
                <a:latin typeface="Times New Roman" pitchFamily="18" charset="0"/>
                <a:cs typeface="Times New Roman" pitchFamily="18" charset="0"/>
              </a:rPr>
              <a:t>парыз және абырой. </a:t>
            </a:r>
            <a:r>
              <a:rPr lang="kk-KZ" altLang="ru-RU" sz="2000" smtClean="0">
                <a:solidFill>
                  <a:srgbClr val="0000CC"/>
                </a:solidFill>
                <a:latin typeface="Times New Roman" pitchFamily="18" charset="0"/>
                <a:cs typeface="Times New Roman" pitchFamily="18" charset="0"/>
              </a:rPr>
              <a:t>Біз </a:t>
            </a:r>
            <a:r>
              <a:rPr lang="kk-KZ" altLang="ru-RU" sz="2000" b="1" smtClean="0">
                <a:solidFill>
                  <a:srgbClr val="0000CC"/>
                </a:solidFill>
                <a:latin typeface="Times New Roman" pitchFamily="18" charset="0"/>
                <a:cs typeface="Times New Roman" pitchFamily="18" charset="0"/>
              </a:rPr>
              <a:t>бірлік пен татулық құндылықтарын</a:t>
            </a:r>
            <a:r>
              <a:rPr lang="kk-KZ" altLang="ru-RU" sz="2000" smtClean="0">
                <a:solidFill>
                  <a:srgbClr val="0000CC"/>
                </a:solidFill>
                <a:latin typeface="Times New Roman" pitchFamily="18" charset="0"/>
                <a:cs typeface="Times New Roman" pitchFamily="18" charset="0"/>
              </a:rPr>
              <a:t> қоғамның іргетасына, </a:t>
            </a:r>
            <a:r>
              <a:rPr lang="kk-KZ" altLang="ru-RU" sz="2000" b="1" smtClean="0">
                <a:solidFill>
                  <a:srgbClr val="0000CC"/>
                </a:solidFill>
                <a:latin typeface="Times New Roman" pitchFamily="18" charset="0"/>
                <a:cs typeface="Times New Roman" pitchFamily="18" charset="0"/>
              </a:rPr>
              <a:t>қазақстандық ерекше толеранттылықтың</a:t>
            </a:r>
            <a:r>
              <a:rPr lang="kk-KZ" altLang="ru-RU" sz="2000" smtClean="0">
                <a:solidFill>
                  <a:srgbClr val="0000CC"/>
                </a:solidFill>
                <a:latin typeface="Times New Roman" pitchFamily="18" charset="0"/>
                <a:cs typeface="Times New Roman" pitchFamily="18" charset="0"/>
              </a:rPr>
              <a:t> негізіне айналдырдық.</a:t>
            </a:r>
            <a:endParaRPr lang="ru-RU" altLang="ru-RU" sz="2000" smtClean="0">
              <a:solidFill>
                <a:srgbClr val="0000CC"/>
              </a:solidFill>
              <a:latin typeface="Times New Roman" pitchFamily="18" charset="0"/>
              <a:cs typeface="Times New Roman" pitchFamily="18" charset="0"/>
            </a:endParaRPr>
          </a:p>
          <a:p>
            <a:pPr algn="just" eaLnBrk="1" hangingPunct="1">
              <a:spcBef>
                <a:spcPct val="0"/>
              </a:spcBef>
            </a:pPr>
            <a:r>
              <a:rPr lang="kk-KZ" altLang="ru-RU" sz="2000" smtClean="0">
                <a:solidFill>
                  <a:srgbClr val="0000CC"/>
                </a:solidFill>
                <a:latin typeface="Times New Roman" pitchFamily="18" charset="0"/>
                <a:cs typeface="Times New Roman" pitchFamily="18" charset="0"/>
              </a:rPr>
              <a:t>Біз осы құндылықтарды </a:t>
            </a:r>
            <a:r>
              <a:rPr lang="kk-KZ" altLang="ru-RU" sz="2000" b="1" smtClean="0">
                <a:solidFill>
                  <a:srgbClr val="0000CC"/>
                </a:solidFill>
                <a:latin typeface="Times New Roman" pitchFamily="18" charset="0"/>
                <a:cs typeface="Times New Roman" pitchFamily="18" charset="0"/>
              </a:rPr>
              <a:t>қазақстандықтардың әрбір болашақ буынына</a:t>
            </a:r>
            <a:r>
              <a:rPr lang="kk-KZ" altLang="ru-RU" sz="2000" smtClean="0">
                <a:solidFill>
                  <a:srgbClr val="0000CC"/>
                </a:solidFill>
                <a:latin typeface="Times New Roman" pitchFamily="18" charset="0"/>
                <a:cs typeface="Times New Roman" pitchFamily="18" charset="0"/>
              </a:rPr>
              <a:t> аялай ұсынуымыз керек.</a:t>
            </a:r>
            <a:endParaRPr lang="ru-RU" altLang="ru-RU" sz="2000" smtClean="0">
              <a:solidFill>
                <a:srgbClr val="0000CC"/>
              </a:solidFill>
              <a:latin typeface="Times New Roman" pitchFamily="18" charset="0"/>
              <a:cs typeface="Times New Roman" pitchFamily="18" charset="0"/>
            </a:endParaRPr>
          </a:p>
          <a:p>
            <a:pPr algn="just" eaLnBrk="1" hangingPunct="1">
              <a:spcBef>
                <a:spcPct val="0"/>
              </a:spcBef>
            </a:pPr>
            <a:r>
              <a:rPr lang="kk-KZ" altLang="ru-RU" sz="2000" smtClean="0">
                <a:solidFill>
                  <a:srgbClr val="0000CC"/>
                </a:solidFill>
                <a:latin typeface="Times New Roman" pitchFamily="18" charset="0"/>
                <a:cs typeface="Times New Roman" pitchFamily="18" charset="0"/>
              </a:rPr>
              <a:t>Бейбіт күндегі белестерді бағындырып, алдағы сындардан сүрінбей өтеріміз, ең алдымен, өзімізге, бірлігіміз бен берекемізге байланысты.</a:t>
            </a:r>
            <a:endParaRPr lang="ru-RU" altLang="ru-RU" sz="2000" smtClean="0">
              <a:solidFill>
                <a:srgbClr val="0000CC"/>
              </a:solidFill>
              <a:latin typeface="Times New Roman" pitchFamily="18" charset="0"/>
              <a:cs typeface="Times New Roman" pitchFamily="18" charset="0"/>
            </a:endParaRPr>
          </a:p>
          <a:p>
            <a:pPr algn="just" eaLnBrk="1" hangingPunct="1">
              <a:spcBef>
                <a:spcPct val="0"/>
              </a:spcBef>
            </a:pPr>
            <a:r>
              <a:rPr lang="kk-KZ" altLang="ru-RU" sz="2000" b="1" smtClean="0">
                <a:solidFill>
                  <a:srgbClr val="0000CC"/>
                </a:solidFill>
                <a:latin typeface="Times New Roman" pitchFamily="18" charset="0"/>
                <a:cs typeface="Times New Roman" pitchFamily="18" charset="0"/>
              </a:rPr>
              <a:t>Біз бәріміз бір атаның – қазақ халқының ұлымыз.</a:t>
            </a:r>
            <a:endParaRPr lang="ru-RU" altLang="ru-RU" sz="2000" smtClean="0">
              <a:solidFill>
                <a:srgbClr val="0000CC"/>
              </a:solidFill>
              <a:latin typeface="Times New Roman" pitchFamily="18" charset="0"/>
              <a:cs typeface="Times New Roman" pitchFamily="18" charset="0"/>
            </a:endParaRPr>
          </a:p>
          <a:p>
            <a:pPr algn="just" eaLnBrk="1" hangingPunct="1">
              <a:spcBef>
                <a:spcPct val="0"/>
              </a:spcBef>
            </a:pPr>
            <a:r>
              <a:rPr lang="kk-KZ" altLang="ru-RU" sz="2000" b="1" smtClean="0">
                <a:solidFill>
                  <a:srgbClr val="0000CC"/>
                </a:solidFill>
                <a:latin typeface="Times New Roman" pitchFamily="18" charset="0"/>
                <a:cs typeface="Times New Roman" pitchFamily="18" charset="0"/>
              </a:rPr>
              <a:t>Бәріміздің де туған жеріміз біреу – ол қасиетті қазақ даласы.</a:t>
            </a:r>
            <a:endParaRPr lang="ru-RU" altLang="ru-RU" sz="2000" smtClean="0">
              <a:solidFill>
                <a:srgbClr val="0000CC"/>
              </a:solidFill>
              <a:latin typeface="Times New Roman" pitchFamily="18" charset="0"/>
              <a:cs typeface="Times New Roman" pitchFamily="18" charset="0"/>
            </a:endParaRPr>
          </a:p>
          <a:p>
            <a:pPr algn="just" eaLnBrk="1" hangingPunct="1">
              <a:spcBef>
                <a:spcPct val="0"/>
              </a:spcBef>
            </a:pPr>
            <a:r>
              <a:rPr lang="kk-KZ" altLang="ru-RU" sz="2000" smtClean="0">
                <a:solidFill>
                  <a:srgbClr val="0000CC"/>
                </a:solidFill>
                <a:latin typeface="Times New Roman" pitchFamily="18" charset="0"/>
                <a:cs typeface="Times New Roman" pitchFamily="18" charset="0"/>
              </a:rPr>
              <a:t>Бұл дүниеде біздің бір ғана Отанымыз бар, ол – </a:t>
            </a:r>
            <a:r>
              <a:rPr lang="kk-KZ" altLang="ru-RU" sz="2000" b="1" smtClean="0">
                <a:solidFill>
                  <a:srgbClr val="0000CC"/>
                </a:solidFill>
                <a:latin typeface="Times New Roman" pitchFamily="18" charset="0"/>
                <a:cs typeface="Times New Roman" pitchFamily="18" charset="0"/>
              </a:rPr>
              <a:t>тәуелсіз Қазақстан.</a:t>
            </a:r>
            <a:endParaRPr lang="ru-RU" altLang="ru-RU" sz="2000" smtClean="0">
              <a:solidFill>
                <a:srgbClr val="0000CC"/>
              </a:solidFill>
              <a:latin typeface="Times New Roman" pitchFamily="18" charset="0"/>
              <a:cs typeface="Times New Roman" pitchFamily="18" charset="0"/>
            </a:endParaRPr>
          </a:p>
          <a:p>
            <a:pPr algn="just" eaLnBrk="1" hangingPunct="1">
              <a:spcBef>
                <a:spcPct val="0"/>
              </a:spcBef>
            </a:pPr>
            <a:r>
              <a:rPr lang="kk-KZ" altLang="ru-RU" sz="2000" smtClean="0">
                <a:solidFill>
                  <a:srgbClr val="0000CC"/>
                </a:solidFill>
                <a:latin typeface="Times New Roman" pitchFamily="18" charset="0"/>
                <a:cs typeface="Times New Roman" pitchFamily="18" charset="0"/>
              </a:rPr>
              <a:t>Біз болашаққа көз тігіп, тәуелсіз елімізді </a:t>
            </a:r>
            <a:r>
              <a:rPr lang="kk-KZ" altLang="ru-RU" sz="2000" b="1" smtClean="0">
                <a:solidFill>
                  <a:srgbClr val="0000CC"/>
                </a:solidFill>
                <a:latin typeface="Times New Roman" pitchFamily="18" charset="0"/>
                <a:cs typeface="Times New Roman" pitchFamily="18" charset="0"/>
              </a:rPr>
              <a:t>«Мәңгілік Ел»</a:t>
            </a:r>
            <a:r>
              <a:rPr lang="kk-KZ" altLang="ru-RU" sz="2000" smtClean="0">
                <a:solidFill>
                  <a:srgbClr val="0000CC"/>
                </a:solidFill>
                <a:latin typeface="Times New Roman" pitchFamily="18" charset="0"/>
                <a:cs typeface="Times New Roman" pitchFamily="18" charset="0"/>
              </a:rPr>
              <a:t> етуді мұрат  қылдық.</a:t>
            </a:r>
            <a:endParaRPr lang="ru-RU" altLang="ru-RU" sz="2000" smtClean="0">
              <a:solidFill>
                <a:srgbClr val="0000CC"/>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nodeType="withEffect">
                                  <p:stCondLst>
                                    <p:cond delay="0"/>
                                  </p:stCondLst>
                                  <p:childTnLst>
                                    <p:set>
                                      <p:cBhvr>
                                        <p:cTn id="6" dur="1" fill="hold">
                                          <p:stCondLst>
                                            <p:cond delay="0"/>
                                          </p:stCondLst>
                                        </p:cTn>
                                        <p:tgtEl>
                                          <p:spTgt spid="39943"/>
                                        </p:tgtEl>
                                        <p:attrNameLst>
                                          <p:attrName>style.visibility</p:attrName>
                                        </p:attrNameLst>
                                      </p:cBhvr>
                                      <p:to>
                                        <p:strVal val="visible"/>
                                      </p:to>
                                    </p:set>
                                    <p:animEffect transition="in" filter="wheel(4)">
                                      <p:cBhvr>
                                        <p:cTn id="7" dur="2000"/>
                                        <p:tgtEl>
                                          <p:spTgt spid="399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00"/>
            </a:gs>
            <a:gs pos="50000">
              <a:schemeClr val="bg1"/>
            </a:gs>
            <a:gs pos="100000">
              <a:srgbClr val="FFFF00"/>
            </a:gs>
          </a:gsLst>
          <a:lin ang="5400000" scaled="1"/>
        </a:gradFill>
        <a:effectLst/>
      </p:bgPr>
    </p:bg>
    <p:spTree>
      <p:nvGrpSpPr>
        <p:cNvPr id="1" name=""/>
        <p:cNvGrpSpPr/>
        <p:nvPr/>
      </p:nvGrpSpPr>
      <p:grpSpPr>
        <a:xfrm>
          <a:off x="0" y="0"/>
          <a:ext cx="0" cy="0"/>
          <a:chOff x="0" y="0"/>
          <a:chExt cx="0" cy="0"/>
        </a:xfrm>
      </p:grpSpPr>
      <p:grpSp>
        <p:nvGrpSpPr>
          <p:cNvPr id="30729" name="Group 9"/>
          <p:cNvGrpSpPr>
            <a:grpSpLocks/>
          </p:cNvGrpSpPr>
          <p:nvPr/>
        </p:nvGrpSpPr>
        <p:grpSpPr bwMode="auto">
          <a:xfrm>
            <a:off x="0" y="0"/>
            <a:ext cx="9144000" cy="6858000"/>
            <a:chOff x="0" y="0"/>
            <a:chExt cx="5760" cy="4320"/>
          </a:xfrm>
        </p:grpSpPr>
        <p:pic>
          <p:nvPicPr>
            <p:cNvPr id="5124" name="Picture 10"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878" y="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25" name="Group 11"/>
            <p:cNvGrpSpPr>
              <a:grpSpLocks/>
            </p:cNvGrpSpPr>
            <p:nvPr/>
          </p:nvGrpSpPr>
          <p:grpSpPr bwMode="auto">
            <a:xfrm>
              <a:off x="0" y="0"/>
              <a:ext cx="5760" cy="4320"/>
              <a:chOff x="0" y="0"/>
              <a:chExt cx="5760" cy="4320"/>
            </a:xfrm>
          </p:grpSpPr>
          <p:grpSp>
            <p:nvGrpSpPr>
              <p:cNvPr id="5126" name="Group 12"/>
              <p:cNvGrpSpPr>
                <a:grpSpLocks/>
              </p:cNvGrpSpPr>
              <p:nvPr/>
            </p:nvGrpSpPr>
            <p:grpSpPr bwMode="auto">
              <a:xfrm>
                <a:off x="0" y="0"/>
                <a:ext cx="5760" cy="192"/>
                <a:chOff x="0" y="0"/>
                <a:chExt cx="5760" cy="192"/>
              </a:xfrm>
            </p:grpSpPr>
            <p:pic>
              <p:nvPicPr>
                <p:cNvPr id="5144" name="Picture 13"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5" name="Picture 14"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975" y="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6" name="Picture 15"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927" y="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7" name="Picture 16"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880" y="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8" name="Picture 17"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878" y="0"/>
                  <a:ext cx="8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9" name="Picture 18"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876" y="0"/>
                  <a:ext cx="8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127" name="Group 19"/>
              <p:cNvGrpSpPr>
                <a:grpSpLocks/>
              </p:cNvGrpSpPr>
              <p:nvPr/>
            </p:nvGrpSpPr>
            <p:grpSpPr bwMode="auto">
              <a:xfrm>
                <a:off x="0" y="4128"/>
                <a:ext cx="5760" cy="192"/>
                <a:chOff x="0" y="4128"/>
                <a:chExt cx="5760" cy="192"/>
              </a:xfrm>
            </p:grpSpPr>
            <p:pic>
              <p:nvPicPr>
                <p:cNvPr id="5138" name="Picture 20"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9" name="Picture 21"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975"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0" name="Picture 22"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927"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1" name="Picture 23"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880"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2" name="Picture 24"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833"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3" name="Picture 25"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776" y="4128"/>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128" name="Group 26"/>
              <p:cNvGrpSpPr>
                <a:grpSpLocks/>
              </p:cNvGrpSpPr>
              <p:nvPr/>
            </p:nvGrpSpPr>
            <p:grpSpPr bwMode="auto">
              <a:xfrm>
                <a:off x="0" y="164"/>
                <a:ext cx="192" cy="4037"/>
                <a:chOff x="0" y="164"/>
                <a:chExt cx="192" cy="4037"/>
              </a:xfrm>
            </p:grpSpPr>
            <p:pic>
              <p:nvPicPr>
                <p:cNvPr id="5134" name="Picture 27"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56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5" name="Picture 28"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1513"/>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6" name="Picture 29"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2465"/>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7" name="Picture 30"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494" y="3516"/>
                  <a:ext cx="117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129" name="Group 31"/>
              <p:cNvGrpSpPr>
                <a:grpSpLocks/>
              </p:cNvGrpSpPr>
              <p:nvPr/>
            </p:nvGrpSpPr>
            <p:grpSpPr bwMode="auto">
              <a:xfrm>
                <a:off x="5568" y="164"/>
                <a:ext cx="192" cy="4037"/>
                <a:chOff x="0" y="164"/>
                <a:chExt cx="192" cy="4037"/>
              </a:xfrm>
            </p:grpSpPr>
            <p:pic>
              <p:nvPicPr>
                <p:cNvPr id="5130" name="Picture 32"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560"/>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1" name="Picture 33"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1513"/>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2" name="Picture 34"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96" y="2465"/>
                  <a:ext cx="9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3" name="Picture 35" descr="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494" y="3516"/>
                  <a:ext cx="117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sp>
        <p:nvSpPr>
          <p:cNvPr id="30756" name="Text Box 36"/>
          <p:cNvSpPr txBox="1">
            <a:spLocks noChangeArrowheads="1"/>
          </p:cNvSpPr>
          <p:nvPr/>
        </p:nvSpPr>
        <p:spPr bwMode="auto">
          <a:xfrm>
            <a:off x="468313" y="519113"/>
            <a:ext cx="8207375"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kk-KZ" altLang="ru-RU" sz="2400" b="1" dirty="0">
                <a:solidFill>
                  <a:srgbClr val="0000CC"/>
                </a:solidFill>
                <a:latin typeface="Times New Roman" pitchFamily="18" charset="0"/>
                <a:cs typeface="Times New Roman" pitchFamily="18" charset="0"/>
              </a:rPr>
              <a:t>Мақсаты:</a:t>
            </a:r>
            <a:r>
              <a:rPr lang="kk-KZ" altLang="ru-RU" sz="2400" dirty="0">
                <a:solidFill>
                  <a:srgbClr val="0000CC"/>
                </a:solidFill>
                <a:latin typeface="Times New Roman" pitchFamily="18" charset="0"/>
                <a:cs typeface="Times New Roman" pitchFamily="18" charset="0"/>
              </a:rPr>
              <a:t> 	1) Оқушыларды елін сүюге, Отанға деген мақтаныш сезімін арттыруға, еліміздің тәуелсіздігінің паш ететін түрлі тарихи оқиғаларды зерделей отырып, егемен елімізге қамқор болу, қоғамдағы татулық пен тұрақтылықты сақтауға тырысуға үйрету, мемлекетімізді одан әрі нығайту, еліміздің ертеңі жастардың қолында екенін ұғындыру.</a:t>
            </a:r>
            <a:endParaRPr lang="ru-RU" altLang="ru-RU" sz="2400" dirty="0">
              <a:solidFill>
                <a:srgbClr val="0000CC"/>
              </a:solidFill>
              <a:latin typeface="Times New Roman" pitchFamily="18" charset="0"/>
              <a:cs typeface="Times New Roman" pitchFamily="18" charset="0"/>
            </a:endParaRPr>
          </a:p>
          <a:p>
            <a:pPr algn="just" eaLnBrk="1" hangingPunct="1"/>
            <a:r>
              <a:rPr lang="kk-KZ" altLang="ru-RU" sz="2400" dirty="0">
                <a:solidFill>
                  <a:srgbClr val="0000CC"/>
                </a:solidFill>
                <a:latin typeface="Times New Roman" pitchFamily="18" charset="0"/>
                <a:cs typeface="Times New Roman" pitchFamily="18" charset="0"/>
              </a:rPr>
              <a:t>2) Оқушыларға патриоттық тәрбие беру. Еліне, Отанына, туған жеріне деген сүйіспеншілігін арттыру.</a:t>
            </a:r>
            <a:endParaRPr lang="ru-RU" altLang="ru-RU" sz="2400" dirty="0">
              <a:solidFill>
                <a:srgbClr val="0000CC"/>
              </a:solidFill>
              <a:latin typeface="Times New Roman" pitchFamily="18" charset="0"/>
              <a:cs typeface="Times New Roman" pitchFamily="18" charset="0"/>
            </a:endParaRPr>
          </a:p>
          <a:p>
            <a:pPr algn="just" eaLnBrk="1" hangingPunct="1"/>
            <a:r>
              <a:rPr lang="kk-KZ" altLang="ru-RU" sz="2400" dirty="0">
                <a:solidFill>
                  <a:srgbClr val="0000CC"/>
                </a:solidFill>
                <a:latin typeface="Times New Roman" pitchFamily="18" charset="0"/>
                <a:cs typeface="Times New Roman" pitchFamily="18" charset="0"/>
              </a:rPr>
              <a:t> 3) Оқушылардың өз бетінше ізденуін </a:t>
            </a:r>
            <a:r>
              <a:rPr lang="kk-KZ" altLang="ru-RU" sz="2400" dirty="0" smtClean="0">
                <a:solidFill>
                  <a:srgbClr val="0000CC"/>
                </a:solidFill>
                <a:latin typeface="Times New Roman" pitchFamily="18" charset="0"/>
                <a:cs typeface="Times New Roman" pitchFamily="18" charset="0"/>
              </a:rPr>
              <a:t>қадағалау </a:t>
            </a:r>
            <a:r>
              <a:rPr lang="kk-KZ" altLang="ru-RU" sz="2400" dirty="0">
                <a:solidFill>
                  <a:srgbClr val="0000CC"/>
                </a:solidFill>
                <a:latin typeface="Times New Roman" pitchFamily="18" charset="0"/>
                <a:cs typeface="Times New Roman" pitchFamily="18" charset="0"/>
              </a:rPr>
              <a:t>және білімдерін жетілдіру.</a:t>
            </a:r>
            <a:endParaRPr lang="ru-RU" altLang="ru-RU" sz="2400" dirty="0">
              <a:solidFill>
                <a:srgbClr val="0000CC"/>
              </a:solidFill>
              <a:latin typeface="Times New Roman" pitchFamily="18" charset="0"/>
              <a:cs typeface="Times New Roman" pitchFamily="18" charset="0"/>
            </a:endParaRPr>
          </a:p>
          <a:p>
            <a:pPr algn="just" eaLnBrk="1" hangingPunct="1"/>
            <a:r>
              <a:rPr lang="kk-KZ" altLang="ru-RU" sz="2400" b="1" dirty="0" smtClean="0">
                <a:solidFill>
                  <a:srgbClr val="0000CC"/>
                </a:solidFill>
                <a:latin typeface="Times New Roman" pitchFamily="18" charset="0"/>
                <a:cs typeface="Times New Roman" pitchFamily="18" charset="0"/>
              </a:rPr>
              <a:t>Тәрбие </a:t>
            </a:r>
            <a:r>
              <a:rPr lang="kk-KZ" altLang="ru-RU" sz="2400" b="1" dirty="0">
                <a:solidFill>
                  <a:srgbClr val="0000CC"/>
                </a:solidFill>
                <a:latin typeface="Times New Roman" pitchFamily="18" charset="0"/>
                <a:cs typeface="Times New Roman" pitchFamily="18" charset="0"/>
              </a:rPr>
              <a:t>сағатының көрнекілігі: </a:t>
            </a:r>
            <a:r>
              <a:rPr lang="kk-KZ" altLang="ru-RU" sz="2400" dirty="0">
                <a:solidFill>
                  <a:srgbClr val="0000CC"/>
                </a:solidFill>
                <a:latin typeface="Times New Roman" pitchFamily="18" charset="0"/>
                <a:cs typeface="Times New Roman" pitchFamily="18" charset="0"/>
              </a:rPr>
              <a:t>Қазақ елі суреттері, Қазақстан Республикасының рәміздері: Туы, Елтаңбасы, Әнұраны, Н.Ә Назарбаевтың суреті, нақыл сөздер, Қазақстан туралы әндер, интерактивті тақта, слайттар. </a:t>
            </a:r>
            <a:endParaRPr lang="ru-RU" altLang="ru-RU" sz="2400" dirty="0">
              <a:solidFill>
                <a:srgbClr val="0000CC"/>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0729"/>
                                        </p:tgtEl>
                                        <p:attrNameLst>
                                          <p:attrName>style.visibility</p:attrName>
                                        </p:attrNameLst>
                                      </p:cBhvr>
                                      <p:to>
                                        <p:strVal val="visible"/>
                                      </p:to>
                                    </p:set>
                                    <p:animEffect transition="in" filter="blinds(horizontal)">
                                      <p:cBhvr>
                                        <p:cTn id="7" dur="500"/>
                                        <p:tgtEl>
                                          <p:spTgt spid="30729"/>
                                        </p:tgtEl>
                                      </p:cBhvr>
                                    </p:animEffect>
                                  </p:childTnLst>
                                </p:cTn>
                              </p:par>
                              <p:par>
                                <p:cTn id="8" presetID="27" presetClass="entr" presetSubtype="0" fill="hold" grpId="0" nodeType="withEffect">
                                  <p:stCondLst>
                                    <p:cond delay="0"/>
                                  </p:stCondLst>
                                  <p:iterate type="lt">
                                    <p:tmPct val="50000"/>
                                  </p:iterate>
                                  <p:childTnLst>
                                    <p:set>
                                      <p:cBhvr>
                                        <p:cTn id="9" dur="1" fill="hold">
                                          <p:stCondLst>
                                            <p:cond delay="0"/>
                                          </p:stCondLst>
                                        </p:cTn>
                                        <p:tgtEl>
                                          <p:spTgt spid="30756"/>
                                        </p:tgtEl>
                                        <p:attrNameLst>
                                          <p:attrName>style.visibility</p:attrName>
                                        </p:attrNameLst>
                                      </p:cBhvr>
                                      <p:to>
                                        <p:strVal val="visible"/>
                                      </p:to>
                                    </p:set>
                                    <p:anim calcmode="discrete" valueType="clr">
                                      <p:cBhvr override="childStyle">
                                        <p:cTn id="10" dur="80"/>
                                        <p:tgtEl>
                                          <p:spTgt spid="30756"/>
                                        </p:tgtEl>
                                        <p:attrNameLst>
                                          <p:attrName>style.color</p:attrName>
                                        </p:attrNameLst>
                                      </p:cBhvr>
                                      <p:tavLst>
                                        <p:tav tm="0">
                                          <p:val>
                                            <p:clrVal>
                                              <a:schemeClr val="accent2"/>
                                            </p:clrVal>
                                          </p:val>
                                        </p:tav>
                                        <p:tav tm="50000">
                                          <p:val>
                                            <p:clrVal>
                                              <a:schemeClr val="hlink"/>
                                            </p:clrVal>
                                          </p:val>
                                        </p:tav>
                                      </p:tavLst>
                                    </p:anim>
                                    <p:anim calcmode="discrete" valueType="clr">
                                      <p:cBhvr>
                                        <p:cTn id="11" dur="80"/>
                                        <p:tgtEl>
                                          <p:spTgt spid="30756"/>
                                        </p:tgtEl>
                                        <p:attrNameLst>
                                          <p:attrName>fillcolor</p:attrName>
                                        </p:attrNameLst>
                                      </p:cBhvr>
                                      <p:tavLst>
                                        <p:tav tm="0">
                                          <p:val>
                                            <p:clrVal>
                                              <a:schemeClr val="accent2"/>
                                            </p:clrVal>
                                          </p:val>
                                        </p:tav>
                                        <p:tav tm="50000">
                                          <p:val>
                                            <p:clrVal>
                                              <a:schemeClr val="hlink"/>
                                            </p:clrVal>
                                          </p:val>
                                        </p:tav>
                                      </p:tavLst>
                                    </p:anim>
                                    <p:set>
                                      <p:cBhvr>
                                        <p:cTn id="12" dur="80"/>
                                        <p:tgtEl>
                                          <p:spTgt spid="3075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6"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8855" name="Group 7"/>
          <p:cNvGrpSpPr>
            <a:grpSpLocks/>
          </p:cNvGrpSpPr>
          <p:nvPr/>
        </p:nvGrpSpPr>
        <p:grpSpPr bwMode="auto">
          <a:xfrm>
            <a:off x="0" y="0"/>
            <a:ext cx="9144000" cy="6858000"/>
            <a:chOff x="0" y="0"/>
            <a:chExt cx="5760" cy="4320"/>
          </a:xfrm>
        </p:grpSpPr>
        <p:pic>
          <p:nvPicPr>
            <p:cNvPr id="32772" name="Picture 8" descr="линия"/>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6200000" flipH="1">
              <a:off x="-1917" y="2081"/>
              <a:ext cx="3992" cy="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2773" name="Group 9"/>
            <p:cNvGrpSpPr>
              <a:grpSpLocks/>
            </p:cNvGrpSpPr>
            <p:nvPr/>
          </p:nvGrpSpPr>
          <p:grpSpPr bwMode="auto">
            <a:xfrm>
              <a:off x="0" y="0"/>
              <a:ext cx="5760" cy="4320"/>
              <a:chOff x="0" y="0"/>
              <a:chExt cx="5760" cy="4320"/>
            </a:xfrm>
          </p:grpSpPr>
          <p:pic>
            <p:nvPicPr>
              <p:cNvPr id="32774" name="Picture 10" descr="линия"/>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4156"/>
                <a:ext cx="576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5" name="Picture 11" descr="линия"/>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6" name="Picture 12" descr="линия"/>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6200000" flipH="1">
                <a:off x="3685" y="2081"/>
                <a:ext cx="3992" cy="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32771" name="Rectangle 14"/>
          <p:cNvSpPr>
            <a:spLocks noGrp="1" noChangeArrowheads="1"/>
          </p:cNvSpPr>
          <p:nvPr>
            <p:ph type="body" idx="1"/>
          </p:nvPr>
        </p:nvSpPr>
        <p:spPr>
          <a:xfrm>
            <a:off x="457200" y="404813"/>
            <a:ext cx="8229600" cy="5576887"/>
          </a:xfrm>
        </p:spPr>
        <p:txBody>
          <a:bodyPr/>
          <a:lstStyle/>
          <a:p>
            <a:pPr marL="0" indent="0" algn="just" eaLnBrk="1" hangingPunct="1">
              <a:buFontTx/>
              <a:buNone/>
            </a:pP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Екі</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онжылдықта</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Қазақстан</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Жолы</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жаңа</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тәуелсіз</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елдер</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үшін</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ұлттық</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табыстың</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үлгілі</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моделіне</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айналды</a:t>
            </a:r>
            <a:r>
              <a:rPr lang="ru-RU" altLang="ru-RU" sz="2200" dirty="0" smtClean="0">
                <a:solidFill>
                  <a:srgbClr val="0000CC"/>
                </a:solidFill>
                <a:latin typeface="Times New Roman" pitchFamily="18" charset="0"/>
                <a:cs typeface="Times New Roman" pitchFamily="18" charset="0"/>
              </a:rPr>
              <a:t>.</a:t>
            </a:r>
          </a:p>
          <a:p>
            <a:pPr marL="0" indent="0" algn="just" eaLnBrk="1" hangingPunct="1">
              <a:buFontTx/>
              <a:buNone/>
            </a:pPr>
            <a:r>
              <a:rPr lang="ru-RU" altLang="ru-RU" sz="2200" dirty="0" err="1" smtClean="0">
                <a:solidFill>
                  <a:srgbClr val="0000CC"/>
                </a:solidFill>
                <a:latin typeface="Times New Roman" pitchFamily="18" charset="0"/>
                <a:cs typeface="Times New Roman" pitchFamily="18" charset="0"/>
              </a:rPr>
              <a:t>Бұл</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бүкіл</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қазақстандықтардың</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еңбексүйгіштігі</a:t>
            </a:r>
            <a:r>
              <a:rPr lang="ru-RU" altLang="ru-RU" sz="2200" dirty="0" smtClean="0">
                <a:solidFill>
                  <a:srgbClr val="0000CC"/>
                </a:solidFill>
                <a:latin typeface="Times New Roman" pitchFamily="18" charset="0"/>
                <a:cs typeface="Times New Roman" pitchFamily="18" charset="0"/>
              </a:rPr>
              <a:t> мен </a:t>
            </a:r>
            <a:r>
              <a:rPr lang="ru-RU" altLang="ru-RU" sz="2200" dirty="0" err="1" smtClean="0">
                <a:solidFill>
                  <a:srgbClr val="0000CC"/>
                </a:solidFill>
                <a:latin typeface="Times New Roman" pitchFamily="18" charset="0"/>
                <a:cs typeface="Times New Roman" pitchFamily="18" charset="0"/>
              </a:rPr>
              <a:t>топтасқандығының</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нәтижесі</a:t>
            </a:r>
            <a:r>
              <a:rPr lang="ru-RU" altLang="ru-RU" sz="2200" dirty="0" smtClean="0">
                <a:solidFill>
                  <a:srgbClr val="0000CC"/>
                </a:solidFill>
                <a:latin typeface="Times New Roman" pitchFamily="18" charset="0"/>
                <a:cs typeface="Times New Roman" pitchFamily="18" charset="0"/>
              </a:rPr>
              <a:t>!</a:t>
            </a:r>
          </a:p>
          <a:p>
            <a:pPr marL="0" indent="0" algn="just" eaLnBrk="1" hangingPunct="1">
              <a:buFontTx/>
              <a:buNone/>
            </a:pP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Бұл</a:t>
            </a:r>
            <a:r>
              <a:rPr lang="ru-RU" altLang="ru-RU" sz="2200" dirty="0" smtClean="0">
                <a:solidFill>
                  <a:srgbClr val="0000CC"/>
                </a:solidFill>
                <a:latin typeface="Times New Roman" pitchFamily="18" charset="0"/>
                <a:cs typeface="Times New Roman" pitchFamily="18" charset="0"/>
              </a:rPr>
              <a:t> тек </a:t>
            </a:r>
            <a:r>
              <a:rPr lang="ru-RU" altLang="ru-RU" sz="2200" dirty="0" err="1" smtClean="0">
                <a:solidFill>
                  <a:srgbClr val="0000CC"/>
                </a:solidFill>
                <a:latin typeface="Times New Roman" pitchFamily="18" charset="0"/>
                <a:cs typeface="Times New Roman" pitchFamily="18" charset="0"/>
              </a:rPr>
              <a:t>күшті</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халықтарға</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ғана</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тән</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ұлы</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қабілет</a:t>
            </a:r>
            <a:r>
              <a:rPr lang="ru-RU" altLang="ru-RU" sz="2200" dirty="0" smtClean="0">
                <a:solidFill>
                  <a:srgbClr val="0000CC"/>
                </a:solidFill>
                <a:latin typeface="Times New Roman" pitchFamily="18" charset="0"/>
                <a:cs typeface="Times New Roman" pitchFamily="18" charset="0"/>
              </a:rPr>
              <a:t>.</a:t>
            </a:r>
          </a:p>
          <a:p>
            <a:pPr marL="0" indent="0" algn="just" eaLnBrk="1" hangingPunct="1">
              <a:buFontTx/>
              <a:buNone/>
            </a:pP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Біз</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осындай</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халыққа</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айналдық</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және</a:t>
            </a:r>
            <a:r>
              <a:rPr lang="ru-RU" altLang="ru-RU" sz="2200" dirty="0" smtClean="0">
                <a:solidFill>
                  <a:srgbClr val="0000CC"/>
                </a:solidFill>
                <a:latin typeface="Times New Roman" pitchFamily="18" charset="0"/>
                <a:cs typeface="Times New Roman" pitchFamily="18" charset="0"/>
              </a:rPr>
              <a:t> осы </a:t>
            </a:r>
            <a:r>
              <a:rPr lang="ru-RU" altLang="ru-RU" sz="2200" dirty="0" err="1" smtClean="0">
                <a:solidFill>
                  <a:srgbClr val="0000CC"/>
                </a:solidFill>
                <a:latin typeface="Times New Roman" pitchFamily="18" charset="0"/>
                <a:cs typeface="Times New Roman" pitchFamily="18" charset="0"/>
              </a:rPr>
              <a:t>биіктікте</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қалуға</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тиіспіз</a:t>
            </a:r>
            <a:r>
              <a:rPr lang="ru-RU" altLang="ru-RU" sz="2200" dirty="0" smtClean="0">
                <a:solidFill>
                  <a:srgbClr val="0000CC"/>
                </a:solidFill>
                <a:latin typeface="Times New Roman" pitchFamily="18" charset="0"/>
                <a:cs typeface="Times New Roman" pitchFamily="18" charset="0"/>
              </a:rPr>
              <a:t>!</a:t>
            </a:r>
          </a:p>
          <a:p>
            <a:pPr marL="0" indent="0" algn="just" eaLnBrk="1" hangingPunct="1">
              <a:buFontTx/>
              <a:buNone/>
            </a:pP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Қазақстан</a:t>
            </a:r>
            <a:r>
              <a:rPr lang="ru-RU" altLang="ru-RU" sz="2200" dirty="0" smtClean="0">
                <a:solidFill>
                  <a:srgbClr val="0000CC"/>
                </a:solidFill>
                <a:latin typeface="Times New Roman" pitchFamily="18" charset="0"/>
                <a:cs typeface="Times New Roman" pitchFamily="18" charset="0"/>
              </a:rPr>
              <a:t> – </a:t>
            </a:r>
            <a:r>
              <a:rPr lang="ru-RU" altLang="ru-RU" sz="2200" dirty="0" err="1" smtClean="0">
                <a:solidFill>
                  <a:srgbClr val="0000CC"/>
                </a:solidFill>
                <a:latin typeface="Times New Roman" pitchFamily="18" charset="0"/>
                <a:cs typeface="Times New Roman" pitchFamily="18" charset="0"/>
              </a:rPr>
              <a:t>бұл</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біртұтас</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жер</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біртұтас</a:t>
            </a:r>
            <a:r>
              <a:rPr lang="ru-RU" altLang="ru-RU" sz="2200" dirty="0" smtClean="0">
                <a:solidFill>
                  <a:srgbClr val="0000CC"/>
                </a:solidFill>
                <a:latin typeface="Times New Roman" pitchFamily="18" charset="0"/>
                <a:cs typeface="Times New Roman" pitchFamily="18" charset="0"/>
              </a:rPr>
              <a:t> халық, </a:t>
            </a:r>
            <a:r>
              <a:rPr lang="ru-RU" altLang="ru-RU" sz="2200" dirty="0" err="1" smtClean="0">
                <a:solidFill>
                  <a:srgbClr val="0000CC"/>
                </a:solidFill>
                <a:latin typeface="Times New Roman" pitchFamily="18" charset="0"/>
                <a:cs typeface="Times New Roman" pitchFamily="18" charset="0"/>
              </a:rPr>
              <a:t>біртұтас</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болашақ</a:t>
            </a:r>
            <a:r>
              <a:rPr lang="ru-RU" altLang="ru-RU" sz="2200" dirty="0" smtClean="0">
                <a:solidFill>
                  <a:srgbClr val="0000CC"/>
                </a:solidFill>
                <a:latin typeface="Times New Roman" pitchFamily="18" charset="0"/>
                <a:cs typeface="Times New Roman" pitchFamily="18" charset="0"/>
              </a:rPr>
              <a:t>.</a:t>
            </a:r>
          </a:p>
          <a:p>
            <a:pPr marL="0" indent="0" algn="just" eaLnBrk="1" hangingPunct="1">
              <a:buFontTx/>
              <a:buNone/>
            </a:pP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Біздің</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мерейтойлық</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сессиямыз</a:t>
            </a:r>
            <a:r>
              <a:rPr lang="ru-RU" altLang="ru-RU" sz="2200" dirty="0" smtClean="0">
                <a:solidFill>
                  <a:srgbClr val="0000CC"/>
                </a:solidFill>
                <a:latin typeface="Times New Roman" pitchFamily="18" charset="0"/>
                <a:cs typeface="Times New Roman" pitchFamily="18" charset="0"/>
              </a:rPr>
              <a:t> – </a:t>
            </a:r>
            <a:r>
              <a:rPr lang="ru-RU" altLang="ru-RU" sz="2200" dirty="0" err="1" smtClean="0">
                <a:solidFill>
                  <a:srgbClr val="0000CC"/>
                </a:solidFill>
                <a:latin typeface="Times New Roman" pitchFamily="18" charset="0"/>
                <a:cs typeface="Times New Roman" pitchFamily="18" charset="0"/>
              </a:rPr>
              <a:t>бүкіл</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қазақстандықтардың</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игілігі</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жолындағы</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жаңа</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жұмыстар</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үшін</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жақсы</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бастау</a:t>
            </a:r>
            <a:r>
              <a:rPr lang="ru-RU" altLang="ru-RU" sz="2200" dirty="0" smtClean="0">
                <a:solidFill>
                  <a:srgbClr val="0000CC"/>
                </a:solidFill>
                <a:latin typeface="Times New Roman" pitchFamily="18" charset="0"/>
                <a:cs typeface="Times New Roman" pitchFamily="18" charset="0"/>
              </a:rPr>
              <a:t>.</a:t>
            </a:r>
          </a:p>
          <a:p>
            <a:pPr marL="0" indent="0" algn="just" eaLnBrk="1" hangingPunct="1">
              <a:buFontTx/>
              <a:buNone/>
            </a:pPr>
            <a:r>
              <a:rPr lang="ru-RU" altLang="ru-RU" sz="2200" dirty="0" err="1" smtClean="0">
                <a:solidFill>
                  <a:srgbClr val="0000CC"/>
                </a:solidFill>
                <a:latin typeface="Times New Roman" pitchFamily="18" charset="0"/>
                <a:cs typeface="Times New Roman" pitchFamily="18" charset="0"/>
              </a:rPr>
              <a:t>Алдымызда</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үлкен</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жоспарлар</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тұр</a:t>
            </a:r>
            <a:r>
              <a:rPr lang="ru-RU" altLang="ru-RU" sz="2200" dirty="0" smtClean="0">
                <a:solidFill>
                  <a:srgbClr val="0000CC"/>
                </a:solidFill>
                <a:latin typeface="Times New Roman" pitchFamily="18" charset="0"/>
                <a:cs typeface="Times New Roman" pitchFamily="18" charset="0"/>
              </a:rPr>
              <a:t>.</a:t>
            </a:r>
          </a:p>
          <a:p>
            <a:pPr marL="0" indent="0" algn="just" eaLnBrk="1" hangingPunct="1">
              <a:buFontTx/>
              <a:buNone/>
            </a:pP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Оларды</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жүзеге</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асыру</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жаһандық</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құбылулардың</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күрделі</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жағдайларында</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жүретін</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болады</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Оған</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бүгіннен</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бастап</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дайын</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болып</a:t>
            </a:r>
            <a:r>
              <a:rPr lang="ru-RU" altLang="ru-RU" sz="2200" dirty="0" smtClean="0">
                <a:solidFill>
                  <a:srgbClr val="0000CC"/>
                </a:solidFill>
                <a:latin typeface="Times New Roman" pitchFamily="18" charset="0"/>
                <a:cs typeface="Times New Roman" pitchFamily="18" charset="0"/>
              </a:rPr>
              <a:t>, халық </a:t>
            </a:r>
            <a:r>
              <a:rPr lang="ru-RU" altLang="ru-RU" sz="2200" dirty="0" err="1" smtClean="0">
                <a:solidFill>
                  <a:srgbClr val="0000CC"/>
                </a:solidFill>
                <a:latin typeface="Times New Roman" pitchFamily="18" charset="0"/>
                <a:cs typeface="Times New Roman" pitchFamily="18" charset="0"/>
              </a:rPr>
              <a:t>бірлігін</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бүкіл</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күш-жігермен</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бекемдеу</a:t>
            </a:r>
            <a:r>
              <a:rPr lang="ru-RU" altLang="ru-RU" sz="2200" dirty="0" smtClean="0">
                <a:solidFill>
                  <a:srgbClr val="0000CC"/>
                </a:solidFill>
                <a:latin typeface="Times New Roman" pitchFamily="18" charset="0"/>
                <a:cs typeface="Times New Roman" pitchFamily="18" charset="0"/>
              </a:rPr>
              <a:t> </a:t>
            </a:r>
            <a:r>
              <a:rPr lang="ru-RU" altLang="ru-RU" sz="2200" dirty="0" err="1" smtClean="0">
                <a:solidFill>
                  <a:srgbClr val="0000CC"/>
                </a:solidFill>
                <a:latin typeface="Times New Roman" pitchFamily="18" charset="0"/>
                <a:cs typeface="Times New Roman" pitchFamily="18" charset="0"/>
              </a:rPr>
              <a:t>қажет</a:t>
            </a:r>
            <a:r>
              <a:rPr lang="ru-RU" altLang="ru-RU" sz="2200" dirty="0" smtClean="0">
                <a:solidFill>
                  <a:srgbClr val="0000CC"/>
                </a:solidFill>
                <a:latin typeface="Times New Roman" pitchFamily="18" charset="0"/>
                <a:cs typeface="Times New Roman" pitchFamily="18" charset="0"/>
              </a:rPr>
              <a:t>.</a:t>
            </a:r>
          </a:p>
          <a:p>
            <a:pPr marL="0" indent="0" algn="just" eaLnBrk="1" hangingPunct="1">
              <a:buFontTx/>
              <a:buNone/>
            </a:pPr>
            <a:r>
              <a:rPr lang="ru-RU" altLang="ru-RU" sz="2200" dirty="0" err="1" smtClean="0">
                <a:solidFill>
                  <a:srgbClr val="0000CC"/>
                </a:solidFill>
                <a:latin typeface="Times New Roman" pitchFamily="18" charset="0"/>
                <a:cs typeface="Times New Roman" pitchFamily="18" charset="0"/>
              </a:rPr>
              <a:t>Сондықтан</a:t>
            </a:r>
            <a:r>
              <a:rPr lang="ru-RU" altLang="ru-RU" sz="2200" dirty="0" smtClean="0">
                <a:solidFill>
                  <a:srgbClr val="0000CC"/>
                </a:solidFill>
                <a:latin typeface="Times New Roman" pitchFamily="18" charset="0"/>
                <a:cs typeface="Times New Roman" pitchFamily="18" charset="0"/>
              </a:rPr>
              <a:t> да </a:t>
            </a:r>
            <a:r>
              <a:rPr lang="ru-RU" altLang="ru-RU" sz="2200" dirty="0" err="1" smtClean="0">
                <a:solidFill>
                  <a:srgbClr val="0000CC"/>
                </a:solidFill>
                <a:latin typeface="Times New Roman" pitchFamily="18" charset="0"/>
                <a:cs typeface="Times New Roman" pitchFamily="18" charset="0"/>
              </a:rPr>
              <a:t>біз</a:t>
            </a:r>
            <a:r>
              <a:rPr lang="ru-RU" altLang="ru-RU" sz="2200" dirty="0" smtClean="0">
                <a:solidFill>
                  <a:srgbClr val="0000CC"/>
                </a:solidFill>
                <a:latin typeface="Times New Roman" pitchFamily="18" charset="0"/>
                <a:cs typeface="Times New Roman" pitchFamily="18" charset="0"/>
              </a:rPr>
              <a:t> бір </a:t>
            </a:r>
            <a:r>
              <a:rPr lang="ru-RU" altLang="ru-RU" sz="2200" dirty="0" err="1" smtClean="0">
                <a:solidFill>
                  <a:srgbClr val="0000CC"/>
                </a:solidFill>
                <a:latin typeface="Times New Roman" pitchFamily="18" charset="0"/>
                <a:cs typeface="Times New Roman" pitchFamily="18" charset="0"/>
              </a:rPr>
              <a:t>халықпыз</a:t>
            </a:r>
            <a:r>
              <a:rPr lang="ru-RU" altLang="ru-RU" sz="2200" dirty="0" smtClean="0">
                <a:solidFill>
                  <a:srgbClr val="0000CC"/>
                </a:solidFill>
                <a:latin typeface="Times New Roman" pitchFamily="18" charset="0"/>
                <a:cs typeface="Times New Roman" pitchFamily="18" charset="0"/>
              </a:rPr>
              <a:t> – бір </a:t>
            </a:r>
            <a:r>
              <a:rPr lang="ru-RU" altLang="ru-RU" sz="2200" dirty="0" err="1" smtClean="0">
                <a:solidFill>
                  <a:srgbClr val="0000CC"/>
                </a:solidFill>
                <a:latin typeface="Times New Roman" pitchFamily="18" charset="0"/>
                <a:cs typeface="Times New Roman" pitchFamily="18" charset="0"/>
              </a:rPr>
              <a:t>елміз</a:t>
            </a:r>
            <a:r>
              <a:rPr lang="ru-RU" altLang="ru-RU" sz="2200" dirty="0" smtClean="0">
                <a:solidFill>
                  <a:srgbClr val="0000CC"/>
                </a:solidFill>
                <a:latin typeface="Times New Roman" pitchFamily="18" charset="0"/>
                <a:cs typeface="Times New Roman" pitchFamily="18" charset="0"/>
              </a:rPr>
              <a:t> – бір </a:t>
            </a:r>
            <a:r>
              <a:rPr lang="ru-RU" altLang="ru-RU" sz="2200" dirty="0" err="1" smtClean="0">
                <a:solidFill>
                  <a:srgbClr val="0000CC"/>
                </a:solidFill>
                <a:latin typeface="Times New Roman" pitchFamily="18" charset="0"/>
                <a:cs typeface="Times New Roman" pitchFamily="18" charset="0"/>
              </a:rPr>
              <a:t>тағдырмыз</a:t>
            </a:r>
            <a:r>
              <a:rPr lang="ru-RU" altLang="ru-RU" sz="2200" dirty="0" smtClean="0">
                <a:solidFill>
                  <a:srgbClr val="0000CC"/>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nodeType="withEffect">
                                  <p:stCondLst>
                                    <p:cond delay="0"/>
                                  </p:stCondLst>
                                  <p:childTnLst>
                                    <p:set>
                                      <p:cBhvr>
                                        <p:cTn id="6" dur="1" fill="hold">
                                          <p:stCondLst>
                                            <p:cond delay="0"/>
                                          </p:stCondLst>
                                        </p:cTn>
                                        <p:tgtEl>
                                          <p:spTgt spid="78855"/>
                                        </p:tgtEl>
                                        <p:attrNameLst>
                                          <p:attrName>style.visibility</p:attrName>
                                        </p:attrNameLst>
                                      </p:cBhvr>
                                      <p:to>
                                        <p:strVal val="visible"/>
                                      </p:to>
                                    </p:set>
                                    <p:animEffect transition="in" filter="wheel(4)">
                                      <p:cBhvr>
                                        <p:cTn id="7" dur="2000"/>
                                        <p:tgtEl>
                                          <p:spTgt spid="788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40982" name="Group 22"/>
          <p:cNvGrpSpPr>
            <a:grpSpLocks/>
          </p:cNvGrpSpPr>
          <p:nvPr/>
        </p:nvGrpSpPr>
        <p:grpSpPr bwMode="auto">
          <a:xfrm>
            <a:off x="0" y="0"/>
            <a:ext cx="9144000" cy="6858000"/>
            <a:chOff x="0" y="0"/>
            <a:chExt cx="5760" cy="4320"/>
          </a:xfrm>
        </p:grpSpPr>
        <p:pic>
          <p:nvPicPr>
            <p:cNvPr id="33796" name="Picture 23" descr="линия"/>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6200000" flipH="1">
              <a:off x="-1917" y="2081"/>
              <a:ext cx="3992" cy="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3797" name="Group 24"/>
            <p:cNvGrpSpPr>
              <a:grpSpLocks/>
            </p:cNvGrpSpPr>
            <p:nvPr/>
          </p:nvGrpSpPr>
          <p:grpSpPr bwMode="auto">
            <a:xfrm>
              <a:off x="0" y="0"/>
              <a:ext cx="5760" cy="4320"/>
              <a:chOff x="0" y="0"/>
              <a:chExt cx="5760" cy="4320"/>
            </a:xfrm>
          </p:grpSpPr>
          <p:pic>
            <p:nvPicPr>
              <p:cNvPr id="33798" name="Picture 25" descr="линия"/>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4156"/>
                <a:ext cx="576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9" name="Picture 26" descr="линия"/>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0" name="Picture 27" descr="линия"/>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6200000" flipH="1">
                <a:off x="3685" y="2081"/>
                <a:ext cx="3992" cy="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33795" name="Rectangle 29"/>
          <p:cNvSpPr>
            <a:spLocks noGrp="1" noChangeArrowheads="1"/>
          </p:cNvSpPr>
          <p:nvPr>
            <p:ph type="body" idx="1"/>
          </p:nvPr>
        </p:nvSpPr>
        <p:spPr>
          <a:xfrm>
            <a:off x="395288" y="549275"/>
            <a:ext cx="8229600" cy="5832475"/>
          </a:xfrm>
        </p:spPr>
        <p:txBody>
          <a:bodyPr/>
          <a:lstStyle/>
          <a:p>
            <a:pPr marL="0" indent="0" algn="just" eaLnBrk="1" hangingPunct="1">
              <a:buFontTx/>
              <a:buNone/>
            </a:pPr>
            <a:r>
              <a:rPr lang="kk-KZ" altLang="ru-RU" sz="2400" smtClean="0">
                <a:solidFill>
                  <a:srgbClr val="0000CC"/>
                </a:solidFill>
                <a:latin typeface="Times New Roman" pitchFamily="18" charset="0"/>
                <a:cs typeface="Times New Roman" pitchFamily="18" charset="0"/>
              </a:rPr>
              <a:t>      Енді Жолдауда айтылған өркениетті дамыған 50 елдің қатарына жету бағыт - бағдарына ілесу, үлес қосу ісі тұр алдымызда. Латын қарпіне көшу сол өркениет шыңында тұрған  50 елге жақындастыра түсіп, олармен қоян -қолтық бәсекелесуге жаңа негіз қалайды. Өскелең ұрпақ үшін тіптен тиімді.</a:t>
            </a:r>
            <a:endParaRPr lang="ru-RU" altLang="ru-RU" sz="2400" smtClean="0">
              <a:solidFill>
                <a:srgbClr val="0000CC"/>
              </a:solidFill>
              <a:latin typeface="Times New Roman" pitchFamily="18" charset="0"/>
              <a:cs typeface="Times New Roman" pitchFamily="18" charset="0"/>
            </a:endParaRPr>
          </a:p>
          <a:p>
            <a:pPr marL="0" indent="0" algn="just" eaLnBrk="1" hangingPunct="1">
              <a:buFontTx/>
              <a:buNone/>
            </a:pPr>
            <a:r>
              <a:rPr lang="kk-KZ" altLang="ru-RU" sz="2400" smtClean="0">
                <a:solidFill>
                  <a:srgbClr val="0000CC"/>
                </a:solidFill>
                <a:latin typeface="Times New Roman" pitchFamily="18" charset="0"/>
                <a:cs typeface="Times New Roman" pitchFamily="18" charset="0"/>
              </a:rPr>
              <a:t>Тәуелсіз Қазақстан – ұлы Отаным, </a:t>
            </a:r>
            <a:endParaRPr lang="ru-RU" altLang="ru-RU" sz="2400" smtClean="0">
              <a:solidFill>
                <a:srgbClr val="0000CC"/>
              </a:solidFill>
              <a:latin typeface="Times New Roman" pitchFamily="18" charset="0"/>
              <a:cs typeface="Times New Roman" pitchFamily="18" charset="0"/>
            </a:endParaRPr>
          </a:p>
          <a:p>
            <a:pPr marL="0" indent="0" algn="just" eaLnBrk="1" hangingPunct="1">
              <a:buFontTx/>
              <a:buNone/>
            </a:pPr>
            <a:r>
              <a:rPr lang="kk-KZ" altLang="ru-RU" sz="2400" smtClean="0">
                <a:solidFill>
                  <a:srgbClr val="0000CC"/>
                </a:solidFill>
                <a:latin typeface="Times New Roman" pitchFamily="18" charset="0"/>
                <a:cs typeface="Times New Roman" pitchFamily="18" charset="0"/>
              </a:rPr>
              <a:t>Көк туымды қалайша құлатармын. </a:t>
            </a:r>
            <a:endParaRPr lang="ru-RU" altLang="ru-RU" sz="2400" smtClean="0">
              <a:solidFill>
                <a:srgbClr val="0000CC"/>
              </a:solidFill>
              <a:latin typeface="Times New Roman" pitchFamily="18" charset="0"/>
              <a:cs typeface="Times New Roman" pitchFamily="18" charset="0"/>
            </a:endParaRPr>
          </a:p>
          <a:p>
            <a:pPr marL="0" indent="0" algn="just" eaLnBrk="1" hangingPunct="1">
              <a:buFontTx/>
              <a:buNone/>
            </a:pPr>
            <a:r>
              <a:rPr lang="kk-KZ" altLang="ru-RU" sz="2400" smtClean="0">
                <a:solidFill>
                  <a:srgbClr val="0000CC"/>
                </a:solidFill>
                <a:latin typeface="Times New Roman" pitchFamily="18" charset="0"/>
                <a:cs typeface="Times New Roman" pitchFamily="18" charset="0"/>
              </a:rPr>
              <a:t>Тып-тыныш тұрып жатқан жайымыз бар,</a:t>
            </a:r>
            <a:endParaRPr lang="ru-RU" altLang="ru-RU" sz="2400" smtClean="0">
              <a:solidFill>
                <a:srgbClr val="0000CC"/>
              </a:solidFill>
              <a:latin typeface="Times New Roman" pitchFamily="18" charset="0"/>
              <a:cs typeface="Times New Roman" pitchFamily="18" charset="0"/>
            </a:endParaRPr>
          </a:p>
          <a:p>
            <a:pPr marL="0" indent="0" algn="just" eaLnBrk="1" hangingPunct="1">
              <a:buFontTx/>
              <a:buNone/>
            </a:pPr>
            <a:r>
              <a:rPr lang="kk-KZ" altLang="ru-RU" sz="2400" smtClean="0">
                <a:solidFill>
                  <a:srgbClr val="0000CC"/>
                </a:solidFill>
                <a:latin typeface="Times New Roman" pitchFamily="18" charset="0"/>
                <a:cs typeface="Times New Roman" pitchFamily="18" charset="0"/>
              </a:rPr>
              <a:t>Бәріміз баласындай бір атаның.</a:t>
            </a:r>
            <a:endParaRPr lang="ru-RU" altLang="ru-RU" sz="2400" smtClean="0">
              <a:solidFill>
                <a:srgbClr val="0000CC"/>
              </a:solidFill>
              <a:latin typeface="Times New Roman" pitchFamily="18" charset="0"/>
              <a:cs typeface="Times New Roman" pitchFamily="18" charset="0"/>
            </a:endParaRPr>
          </a:p>
          <a:p>
            <a:pPr marL="0" indent="0" algn="just" eaLnBrk="1" hangingPunct="1">
              <a:buFontTx/>
              <a:buNone/>
            </a:pPr>
            <a:r>
              <a:rPr lang="kk-KZ" altLang="ru-RU" sz="2400" smtClean="0">
                <a:solidFill>
                  <a:srgbClr val="0000CC"/>
                </a:solidFill>
                <a:latin typeface="Times New Roman" pitchFamily="18" charset="0"/>
                <a:cs typeface="Times New Roman" pitchFamily="18" charset="0"/>
              </a:rPr>
              <a:t>Елімізде бақ-береке, ырыс болсын,</a:t>
            </a:r>
            <a:endParaRPr lang="ru-RU" altLang="ru-RU" sz="2400" smtClean="0">
              <a:solidFill>
                <a:srgbClr val="0000CC"/>
              </a:solidFill>
              <a:latin typeface="Times New Roman" pitchFamily="18" charset="0"/>
              <a:cs typeface="Times New Roman" pitchFamily="18" charset="0"/>
            </a:endParaRPr>
          </a:p>
          <a:p>
            <a:pPr marL="0" indent="0" algn="just" eaLnBrk="1" hangingPunct="1">
              <a:buFontTx/>
              <a:buNone/>
            </a:pPr>
            <a:r>
              <a:rPr lang="kk-KZ" altLang="ru-RU" sz="2400" smtClean="0">
                <a:solidFill>
                  <a:srgbClr val="0000CC"/>
                </a:solidFill>
                <a:latin typeface="Times New Roman" pitchFamily="18" charset="0"/>
                <a:cs typeface="Times New Roman" pitchFamily="18" charset="0"/>
              </a:rPr>
              <a:t>Қызыл тілім қанжардай қылыш болсын.</a:t>
            </a:r>
            <a:endParaRPr lang="ru-RU" altLang="ru-RU" sz="2400" smtClean="0">
              <a:solidFill>
                <a:srgbClr val="0000CC"/>
              </a:solidFill>
              <a:latin typeface="Times New Roman" pitchFamily="18" charset="0"/>
              <a:cs typeface="Times New Roman" pitchFamily="18" charset="0"/>
            </a:endParaRPr>
          </a:p>
          <a:p>
            <a:pPr marL="0" indent="0" algn="just" eaLnBrk="1" hangingPunct="1">
              <a:buFontTx/>
              <a:buNone/>
            </a:pPr>
            <a:r>
              <a:rPr lang="kk-KZ" altLang="ru-RU" sz="2400" smtClean="0">
                <a:solidFill>
                  <a:srgbClr val="0000CC"/>
                </a:solidFill>
                <a:latin typeface="Times New Roman" pitchFamily="18" charset="0"/>
                <a:cs typeface="Times New Roman" pitchFamily="18" charset="0"/>
              </a:rPr>
              <a:t>Халқымның ахуалы дұрыс болсын.</a:t>
            </a:r>
            <a:endParaRPr lang="ru-RU" altLang="ru-RU" sz="2400" smtClean="0">
              <a:solidFill>
                <a:srgbClr val="0000CC"/>
              </a:solidFill>
              <a:latin typeface="Times New Roman" pitchFamily="18" charset="0"/>
              <a:cs typeface="Times New Roman" pitchFamily="18" charset="0"/>
            </a:endParaRPr>
          </a:p>
          <a:p>
            <a:pPr marL="0" indent="0" algn="just" eaLnBrk="1" hangingPunct="1">
              <a:buFontTx/>
              <a:buNone/>
            </a:pPr>
            <a:r>
              <a:rPr lang="kk-KZ" altLang="ru-RU" sz="2400" smtClean="0">
                <a:solidFill>
                  <a:srgbClr val="0000CC"/>
                </a:solidFill>
                <a:latin typeface="Times New Roman" pitchFamily="18" charset="0"/>
                <a:cs typeface="Times New Roman" pitchFamily="18" charset="0"/>
              </a:rPr>
              <a:t>Отанымыз әрқашанда тыныш болсын!</a:t>
            </a:r>
            <a:endParaRPr lang="ru-RU" altLang="ru-RU" sz="2400" smtClean="0">
              <a:solidFill>
                <a:srgbClr val="0000CC"/>
              </a:solidFill>
              <a:latin typeface="Times New Roman" pitchFamily="18" charset="0"/>
              <a:cs typeface="Times New Roman" pitchFamily="18" charset="0"/>
            </a:endParaRPr>
          </a:p>
        </p:txBody>
      </p:sp>
    </p:spTree>
  </p:cSld>
  <p:clrMapOvr>
    <a:masterClrMapping/>
  </p:clrMapOvr>
  <p:transition>
    <p:strips dir="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nodeType="withEffect">
                                  <p:stCondLst>
                                    <p:cond delay="0"/>
                                  </p:stCondLst>
                                  <p:childTnLst>
                                    <p:set>
                                      <p:cBhvr>
                                        <p:cTn id="6" dur="1" fill="hold">
                                          <p:stCondLst>
                                            <p:cond delay="0"/>
                                          </p:stCondLst>
                                        </p:cTn>
                                        <p:tgtEl>
                                          <p:spTgt spid="40982"/>
                                        </p:tgtEl>
                                        <p:attrNameLst>
                                          <p:attrName>style.visibility</p:attrName>
                                        </p:attrNameLst>
                                      </p:cBhvr>
                                      <p:to>
                                        <p:strVal val="visible"/>
                                      </p:to>
                                    </p:set>
                                    <p:animEffect transition="in" filter="wheel(4)">
                                      <p:cBhvr>
                                        <p:cTn id="7" dur="2000"/>
                                        <p:tgtEl>
                                          <p:spTgt spid="409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8" descr="E:\Катира\fons\фоны\nabor_fonov_12\20-1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75" y="-49213"/>
            <a:ext cx="9128125" cy="690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1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4813" y="703263"/>
            <a:ext cx="8350250" cy="540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p:wheel spokes="8"/>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8" descr="E:\Катира\fons\фоны\nabor_fonov_12\20-1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75" y="-49213"/>
            <a:ext cx="9128125" cy="690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76250"/>
            <a:ext cx="9144000" cy="554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p:wheel spokes="8"/>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8" descr="E:\Катира\fons\фоны\nabor_fonov_12\20-1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75" y="-49213"/>
            <a:ext cx="9128125" cy="690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7" name="Рисунок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431800"/>
            <a:ext cx="9128125"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wheel spokes="8"/>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8" descr="E:\Катира\fons\фоны\nabor_fonov_12\20-1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75" y="-49213"/>
            <a:ext cx="9128125" cy="690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1" name="Picture 2" descr="Expo20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9975" y="404813"/>
            <a:ext cx="4032250" cy="246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2" name="Прямоугольник 1"/>
          <p:cNvSpPr>
            <a:spLocks noChangeArrowheads="1"/>
          </p:cNvSpPr>
          <p:nvPr/>
        </p:nvSpPr>
        <p:spPr bwMode="auto">
          <a:xfrm>
            <a:off x="827088" y="3141663"/>
            <a:ext cx="76327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ru-RU" altLang="ru-RU" sz="3600" b="1" i="1">
                <a:solidFill>
                  <a:srgbClr val="0000CC"/>
                </a:solidFill>
                <a:latin typeface="Times New Roman" pitchFamily="18" charset="0"/>
                <a:cs typeface="Times New Roman" pitchFamily="18" charset="0"/>
              </a:rPr>
              <a:t>22 қарашада Қазақстанның астанада құпия дауыс беру арқылы </a:t>
            </a:r>
            <a:r>
              <a:rPr lang="en-US" altLang="ru-RU" sz="3600" b="1" i="1">
                <a:solidFill>
                  <a:srgbClr val="0000CC"/>
                </a:solidFill>
                <a:latin typeface="Times New Roman" pitchFamily="18" charset="0"/>
                <a:cs typeface="Times New Roman" pitchFamily="18" charset="0"/>
              </a:rPr>
              <a:t>EXPO-2017 </a:t>
            </a:r>
            <a:r>
              <a:rPr lang="ru-RU" altLang="ru-RU" sz="3600" b="1" i="1">
                <a:solidFill>
                  <a:srgbClr val="0000CC"/>
                </a:solidFill>
                <a:latin typeface="Times New Roman" pitchFamily="18" charset="0"/>
                <a:cs typeface="Times New Roman" pitchFamily="18" charset="0"/>
              </a:rPr>
              <a:t>көрмесін өткізіледі деп таңдалды. Астана әлемнің 100 елінен 4 миллион қонақты қарсы алатын болады.</a:t>
            </a:r>
            <a:endParaRPr lang="ru-RU" altLang="ru-RU" sz="3600">
              <a:solidFill>
                <a:srgbClr val="0000CC"/>
              </a:solidFill>
              <a:latin typeface="Times New Roman" pitchFamily="18" charset="0"/>
              <a:cs typeface="Times New Roman" pitchFamily="18" charset="0"/>
            </a:endParaRPr>
          </a:p>
        </p:txBody>
      </p:sp>
    </p:spTree>
  </p:cSld>
  <p:clrMapOvr>
    <a:masterClrMapping/>
  </p:clrMapOvr>
  <p:transition spd="slow">
    <p:wheel spokes="8"/>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8" descr="E:\Катира\fons\фоны\nabor_fonov_12\20-1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75" y="-49213"/>
            <a:ext cx="9128125" cy="690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5" name="Прямоугольник 1"/>
          <p:cNvSpPr>
            <a:spLocks noChangeArrowheads="1"/>
          </p:cNvSpPr>
          <p:nvPr/>
        </p:nvSpPr>
        <p:spPr bwMode="auto">
          <a:xfrm>
            <a:off x="403225" y="404813"/>
            <a:ext cx="8353425" cy="600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ru-RU" altLang="ru-RU" sz="3200">
                <a:solidFill>
                  <a:srgbClr val="0000CC"/>
                </a:solidFill>
                <a:latin typeface="Times New Roman" pitchFamily="18" charset="0"/>
                <a:cs typeface="Times New Roman" pitchFamily="18" charset="0"/>
              </a:rPr>
              <a:t>     Елдердің техникалық және технологиялық көрмесі Астанада 2017 жылы өтетін болады. Елбасының баспасөз қызметі хабарлағандай Астана Халықаралық Бас Ассамблеясы бюросының 152-ші көрмесінде құпия дауыс беру арқылы Белгияның Льеж қаласын озып Астана жеңіске жетті.</a:t>
            </a:r>
          </a:p>
          <a:p>
            <a:pPr algn="just" eaLnBrk="1" hangingPunct="1"/>
            <a:r>
              <a:rPr lang="ru-RU" altLang="ru-RU" sz="3200">
                <a:solidFill>
                  <a:srgbClr val="0000CC"/>
                </a:solidFill>
                <a:latin typeface="Times New Roman" pitchFamily="18" charset="0"/>
                <a:cs typeface="Times New Roman" pitchFamily="18" charset="0"/>
              </a:rPr>
              <a:t>     Президент Нұрсұлтан Назарбаев Астанада технологиялық жетістіктердің халықаралық көрмесін өткізу туралы шешімді атай келе, бұл жеңістің маңыздылығын тарихи оқиғалармен атап өтті:</a:t>
            </a:r>
          </a:p>
        </p:txBody>
      </p:sp>
    </p:spTree>
  </p:cSld>
  <p:clrMapOvr>
    <a:masterClrMapping/>
  </p:clrMapOvr>
  <p:transition spd="slow">
    <p:wheel spokes="8"/>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8" descr="E:\Катира\fons\фоны\nabor_fonov_12\20-1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75" y="-49213"/>
            <a:ext cx="9128125" cy="690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39" name="Прямоугольник 1"/>
          <p:cNvSpPr>
            <a:spLocks noChangeArrowheads="1"/>
          </p:cNvSpPr>
          <p:nvPr/>
        </p:nvSpPr>
        <p:spPr bwMode="auto">
          <a:xfrm>
            <a:off x="403225" y="404813"/>
            <a:ext cx="8353425" cy="569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ru-RU" altLang="ru-RU" sz="2600" i="1">
                <a:solidFill>
                  <a:srgbClr val="0000CC"/>
                </a:solidFill>
                <a:latin typeface="Times New Roman" pitchFamily="18" charset="0"/>
                <a:cs typeface="Times New Roman" pitchFamily="18" charset="0"/>
              </a:rPr>
              <a:t>- «ЭКСПО» көрмелерінде әлемнің барлық мемлекеті өздерінің ең жақсы технологиялық, ғылыми, мәдени жетістіктерін көрсетеді. Олар жаһандық даму тәртібін қалыптастырады. Сонымен қатар іс-шараларға құрлықтың он мыңдаған елінен миллиондаған адам келетін болады. Біріншіден, біздің елімізді әлемдік деңгейдегі оқиғаларды қабылдайтын лайықты орталық деп тануы. Екіншіден, Қазақстанның пайдасына шешілген таңдау біздің еліміздің жетістерін жоғары бағалайтындығы және оның жетістіктерін Еуразия өңірінің даму болашағы деп көрсетеді. Үшіншіден, жеңіс біз ұсынған «Қуатты болашақ» тақырымыздың өзектілігі. Және соңғы ең бастысы – Астана таңдауы Қазақстан халқының барлық күштерінің біріктіруі</a:t>
            </a:r>
            <a:r>
              <a:rPr lang="ru-RU" altLang="ru-RU" sz="2600" i="1"/>
              <a:t>.</a:t>
            </a:r>
            <a:endParaRPr lang="ru-RU" altLang="ru-RU" sz="2600">
              <a:solidFill>
                <a:srgbClr val="0000CC"/>
              </a:solidFill>
              <a:latin typeface="Times New Roman" pitchFamily="18" charset="0"/>
              <a:cs typeface="Times New Roman" pitchFamily="18" charset="0"/>
            </a:endParaRPr>
          </a:p>
        </p:txBody>
      </p:sp>
    </p:spTree>
  </p:cSld>
  <p:clrMapOvr>
    <a:masterClrMapping/>
  </p:clrMapOvr>
  <p:transition spd="slow">
    <p:wheel spokes="8"/>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Picture 8" descr="E:\Катира\fons\фоны\nabor_fonov_12\20-1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338" y="-65088"/>
            <a:ext cx="9128125" cy="690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3" name="Прямоугольник 1"/>
          <p:cNvSpPr>
            <a:spLocks noChangeArrowheads="1"/>
          </p:cNvSpPr>
          <p:nvPr/>
        </p:nvSpPr>
        <p:spPr bwMode="auto">
          <a:xfrm>
            <a:off x="403225" y="404813"/>
            <a:ext cx="8353425"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ru-RU" altLang="ru-RU" sz="4000">
                <a:solidFill>
                  <a:srgbClr val="0000CC"/>
                </a:solidFill>
                <a:latin typeface="Times New Roman" pitchFamily="18" charset="0"/>
                <a:cs typeface="Times New Roman" pitchFamily="18" charset="0"/>
              </a:rPr>
              <a:t>   Елбасы барлық қазақстандықты жеңіспен құттықтады. Және ел алдында – осы көрмені лайықты деңгейде атап өтуді міндеттеді. </a:t>
            </a:r>
            <a:r>
              <a:rPr lang="en-US" altLang="ru-RU" sz="4000">
                <a:solidFill>
                  <a:srgbClr val="0000CC"/>
                </a:solidFill>
                <a:latin typeface="Times New Roman" pitchFamily="18" charset="0"/>
                <a:cs typeface="Times New Roman" pitchFamily="18" charset="0"/>
              </a:rPr>
              <a:t>EXPO-2017 </a:t>
            </a:r>
            <a:r>
              <a:rPr lang="ru-RU" altLang="ru-RU" sz="4000">
                <a:solidFill>
                  <a:srgbClr val="0000CC"/>
                </a:solidFill>
                <a:latin typeface="Times New Roman" pitchFamily="18" charset="0"/>
                <a:cs typeface="Times New Roman" pitchFamily="18" charset="0"/>
              </a:rPr>
              <a:t>көрмесін Астанада өткізу республиканың инновациялық дамуына серпіліс береді, сондай-ақ Қазақстанның жасампаз әлеуетін ашуға көмектеседі.</a:t>
            </a:r>
          </a:p>
        </p:txBody>
      </p:sp>
    </p:spTree>
  </p:cSld>
  <p:clrMapOvr>
    <a:masterClrMapping/>
  </p:clrMapOvr>
  <p:transition spd="slow">
    <p:wheel spokes="8"/>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4"/>
          <p:cNvSpPr>
            <a:spLocks noGrp="1" noChangeArrowheads="1"/>
          </p:cNvSpPr>
          <p:nvPr>
            <p:ph type="body" idx="1"/>
          </p:nvPr>
        </p:nvSpPr>
        <p:spPr>
          <a:xfrm>
            <a:off x="457200" y="260350"/>
            <a:ext cx="8435975" cy="6119813"/>
          </a:xfrm>
        </p:spPr>
        <p:txBody>
          <a:bodyPr/>
          <a:lstStyle/>
          <a:p>
            <a:pPr marL="0" indent="0" eaLnBrk="1" hangingPunct="1">
              <a:buFontTx/>
              <a:buNone/>
            </a:pPr>
            <a:r>
              <a:rPr lang="kk-KZ" altLang="ru-RU" sz="2300" b="1" smtClean="0">
                <a:solidFill>
                  <a:srgbClr val="0000CC"/>
                </a:solidFill>
                <a:latin typeface="Times New Roman" pitchFamily="18" charset="0"/>
                <a:cs typeface="Times New Roman" pitchFamily="18" charset="0"/>
              </a:rPr>
              <a:t>    Қорытынды:</a:t>
            </a:r>
            <a:r>
              <a:rPr lang="kk-KZ" altLang="ru-RU" sz="2300" smtClean="0">
                <a:solidFill>
                  <a:srgbClr val="0000CC"/>
                </a:solidFill>
                <a:latin typeface="Times New Roman" pitchFamily="18" charset="0"/>
                <a:cs typeface="Times New Roman" pitchFamily="18" charset="0"/>
              </a:rPr>
              <a:t/>
            </a:r>
            <a:br>
              <a:rPr lang="kk-KZ" altLang="ru-RU" sz="2300" smtClean="0">
                <a:solidFill>
                  <a:srgbClr val="0000CC"/>
                </a:solidFill>
                <a:latin typeface="Times New Roman" pitchFamily="18" charset="0"/>
                <a:cs typeface="Times New Roman" pitchFamily="18" charset="0"/>
              </a:rPr>
            </a:br>
            <a:r>
              <a:rPr lang="kk-KZ" altLang="ru-RU" sz="2300" smtClean="0">
                <a:solidFill>
                  <a:srgbClr val="0000CC"/>
                </a:solidFill>
                <a:latin typeface="Times New Roman" pitchFamily="18" charset="0"/>
                <a:cs typeface="Times New Roman" pitchFamily="18" charset="0"/>
              </a:rPr>
              <a:t>- Жолдау туралы не түйдің, осы айтылған тарауларда не айтылмады?</a:t>
            </a:r>
            <a:br>
              <a:rPr lang="kk-KZ" altLang="ru-RU" sz="2300" smtClean="0">
                <a:solidFill>
                  <a:srgbClr val="0000CC"/>
                </a:solidFill>
                <a:latin typeface="Times New Roman" pitchFamily="18" charset="0"/>
                <a:cs typeface="Times New Roman" pitchFamily="18" charset="0"/>
              </a:rPr>
            </a:br>
            <a:r>
              <a:rPr lang="kk-KZ" altLang="ru-RU" sz="2300" smtClean="0">
                <a:solidFill>
                  <a:srgbClr val="0000CC"/>
                </a:solidFill>
                <a:latin typeface="Times New Roman" pitchFamily="18" charset="0"/>
                <a:cs typeface="Times New Roman" pitchFamily="18" charset="0"/>
              </a:rPr>
              <a:t>«Мен президент болсам халыққа Жолдауым...» Оқушыларға өз ойларын айтқызу.</a:t>
            </a:r>
            <a:endParaRPr lang="ru-RU" altLang="ru-RU" sz="2300" smtClean="0">
              <a:solidFill>
                <a:srgbClr val="0000CC"/>
              </a:solidFill>
              <a:latin typeface="Times New Roman" pitchFamily="18" charset="0"/>
              <a:cs typeface="Times New Roman" pitchFamily="18" charset="0"/>
            </a:endParaRPr>
          </a:p>
          <a:p>
            <a:pPr marL="0" indent="0" algn="just" eaLnBrk="1" hangingPunct="1">
              <a:buFontTx/>
              <a:buNone/>
            </a:pPr>
            <a:r>
              <a:rPr lang="kk-KZ" altLang="ru-RU" sz="2300" smtClean="0">
                <a:solidFill>
                  <a:srgbClr val="0000CC"/>
                </a:solidFill>
                <a:latin typeface="Times New Roman" pitchFamily="18" charset="0"/>
                <a:cs typeface="Times New Roman" pitchFamily="18" charset="0"/>
              </a:rPr>
              <a:t>Ән: Көк тудың желбірегені. (тыңдалады)</a:t>
            </a:r>
            <a:endParaRPr lang="ru-RU" altLang="ru-RU" sz="2300" smtClean="0">
              <a:solidFill>
                <a:srgbClr val="0000CC"/>
              </a:solidFill>
              <a:latin typeface="Times New Roman" pitchFamily="18" charset="0"/>
              <a:cs typeface="Times New Roman" pitchFamily="18" charset="0"/>
            </a:endParaRPr>
          </a:p>
          <a:p>
            <a:pPr marL="0" indent="0" algn="just" eaLnBrk="1" hangingPunct="1">
              <a:buFontTx/>
              <a:buNone/>
            </a:pPr>
            <a:r>
              <a:rPr lang="kk-KZ" altLang="ru-RU" sz="2300" smtClean="0">
                <a:solidFill>
                  <a:srgbClr val="0000CC"/>
                </a:solidFill>
                <a:latin typeface="Times New Roman" pitchFamily="18" charset="0"/>
                <a:cs typeface="Times New Roman" pitchFamily="18" charset="0"/>
              </a:rPr>
              <a:t>    Мен 21-ғасыр Қазақстанның </a:t>
            </a:r>
            <a:r>
              <a:rPr lang="kk-KZ" altLang="ru-RU" sz="2300" b="1" smtClean="0">
                <a:solidFill>
                  <a:srgbClr val="0000CC"/>
                </a:solidFill>
                <a:latin typeface="Times New Roman" pitchFamily="18" charset="0"/>
                <a:cs typeface="Times New Roman" pitchFamily="18" charset="0"/>
              </a:rPr>
              <a:t>«алтын ғасыры»</a:t>
            </a:r>
            <a:r>
              <a:rPr lang="kk-KZ" altLang="ru-RU" sz="2300" smtClean="0">
                <a:solidFill>
                  <a:srgbClr val="0000CC"/>
                </a:solidFill>
                <a:latin typeface="Times New Roman" pitchFamily="18" charset="0"/>
                <a:cs typeface="Times New Roman" pitchFamily="18" charset="0"/>
              </a:rPr>
              <a:t> боларына сенемін. Бұл </a:t>
            </a:r>
            <a:r>
              <a:rPr lang="kk-KZ" altLang="ru-RU" sz="2300" b="1" smtClean="0">
                <a:solidFill>
                  <a:srgbClr val="0000CC"/>
                </a:solidFill>
                <a:latin typeface="Times New Roman" pitchFamily="18" charset="0"/>
                <a:cs typeface="Times New Roman" pitchFamily="18" charset="0"/>
              </a:rPr>
              <a:t>бейбітшіліктің, тұрақтылық пен гүлденудің ғасыры</a:t>
            </a:r>
            <a:r>
              <a:rPr lang="kk-KZ" altLang="ru-RU" sz="2300" smtClean="0">
                <a:solidFill>
                  <a:srgbClr val="0000CC"/>
                </a:solidFill>
                <a:latin typeface="Times New Roman" pitchFamily="18" charset="0"/>
                <a:cs typeface="Times New Roman" pitchFamily="18" charset="0"/>
              </a:rPr>
              <a:t> болады. Қазақстан халқы </a:t>
            </a:r>
            <a:r>
              <a:rPr lang="kk-KZ" altLang="ru-RU" sz="2300" b="1" smtClean="0">
                <a:solidFill>
                  <a:srgbClr val="0000CC"/>
                </a:solidFill>
                <a:latin typeface="Times New Roman" pitchFamily="18" charset="0"/>
                <a:cs typeface="Times New Roman" pitchFamily="18" charset="0"/>
              </a:rPr>
              <a:t>ұлы тарихтың иесі</a:t>
            </a:r>
            <a:r>
              <a:rPr lang="kk-KZ" altLang="ru-RU" sz="2300" smtClean="0">
                <a:solidFill>
                  <a:srgbClr val="0000CC"/>
                </a:solidFill>
                <a:latin typeface="Times New Roman" pitchFamily="18" charset="0"/>
                <a:cs typeface="Times New Roman" pitchFamily="18" charset="0"/>
              </a:rPr>
              <a:t> атануға лайық.</a:t>
            </a:r>
            <a:endParaRPr lang="ru-RU" altLang="ru-RU" sz="2300" smtClean="0">
              <a:solidFill>
                <a:srgbClr val="0000CC"/>
              </a:solidFill>
              <a:latin typeface="Times New Roman" pitchFamily="18" charset="0"/>
              <a:cs typeface="Times New Roman" pitchFamily="18" charset="0"/>
            </a:endParaRPr>
          </a:p>
          <a:p>
            <a:pPr marL="0" indent="0" algn="just" eaLnBrk="1" hangingPunct="1">
              <a:buFontTx/>
              <a:buNone/>
            </a:pPr>
            <a:r>
              <a:rPr lang="kk-KZ" altLang="ru-RU" sz="2300" smtClean="0">
                <a:solidFill>
                  <a:srgbClr val="0000CC"/>
                </a:solidFill>
                <a:latin typeface="Times New Roman" pitchFamily="18" charset="0"/>
                <a:cs typeface="Times New Roman" pitchFamily="18" charset="0"/>
              </a:rPr>
              <a:t>   Біз </a:t>
            </a:r>
            <a:r>
              <a:rPr lang="kk-KZ" altLang="ru-RU" sz="2300" b="1" smtClean="0">
                <a:solidFill>
                  <a:srgbClr val="0000CC"/>
                </a:solidFill>
                <a:latin typeface="Times New Roman" pitchFamily="18" charset="0"/>
                <a:cs typeface="Times New Roman" pitchFamily="18" charset="0"/>
              </a:rPr>
              <a:t>көздеген мақсатымызға міндетті түрде жетеміз</a:t>
            </a:r>
            <a:r>
              <a:rPr lang="kk-KZ" altLang="ru-RU" sz="2300" smtClean="0">
                <a:solidFill>
                  <a:srgbClr val="0000CC"/>
                </a:solidFill>
                <a:latin typeface="Times New Roman" pitchFamily="18" charset="0"/>
                <a:cs typeface="Times New Roman" pitchFamily="18" charset="0"/>
              </a:rPr>
              <a:t>.</a:t>
            </a:r>
            <a:endParaRPr lang="ru-RU" altLang="ru-RU" sz="2300" smtClean="0">
              <a:solidFill>
                <a:srgbClr val="0000CC"/>
              </a:solidFill>
              <a:latin typeface="Times New Roman" pitchFamily="18" charset="0"/>
              <a:cs typeface="Times New Roman" pitchFamily="18" charset="0"/>
            </a:endParaRPr>
          </a:p>
          <a:p>
            <a:pPr marL="0" indent="0" algn="just" eaLnBrk="1" hangingPunct="1">
              <a:buFontTx/>
              <a:buNone/>
            </a:pPr>
            <a:r>
              <a:rPr lang="kk-KZ" altLang="ru-RU" sz="2300" b="1" smtClean="0">
                <a:solidFill>
                  <a:srgbClr val="0000CC"/>
                </a:solidFill>
                <a:latin typeface="Times New Roman" pitchFamily="18" charset="0"/>
                <a:cs typeface="Times New Roman" pitchFamily="18" charset="0"/>
              </a:rPr>
              <a:t>Аңсарлы азаттығымыз</a:t>
            </a:r>
            <a:r>
              <a:rPr lang="kk-KZ" altLang="ru-RU" sz="2300" smtClean="0">
                <a:solidFill>
                  <a:srgbClr val="0000CC"/>
                </a:solidFill>
                <a:latin typeface="Times New Roman" pitchFamily="18" charset="0"/>
                <a:cs typeface="Times New Roman" pitchFamily="18" charset="0"/>
              </a:rPr>
              <a:t> бен </a:t>
            </a:r>
            <a:r>
              <a:rPr lang="kk-KZ" altLang="ru-RU" sz="2300" b="1" smtClean="0">
                <a:solidFill>
                  <a:srgbClr val="0000CC"/>
                </a:solidFill>
                <a:latin typeface="Times New Roman" pitchFamily="18" charset="0"/>
                <a:cs typeface="Times New Roman" pitchFamily="18" charset="0"/>
              </a:rPr>
              <a:t>тәу етер тәуелсіздігіміз</a:t>
            </a:r>
            <a:r>
              <a:rPr lang="kk-KZ" altLang="ru-RU" sz="2300" smtClean="0">
                <a:solidFill>
                  <a:srgbClr val="0000CC"/>
                </a:solidFill>
                <a:latin typeface="Times New Roman" pitchFamily="18" charset="0"/>
                <a:cs typeface="Times New Roman" pitchFamily="18" charset="0"/>
              </a:rPr>
              <a:t> баянды болсын!</a:t>
            </a:r>
            <a:endParaRPr lang="ru-RU" altLang="ru-RU" sz="2300" smtClean="0">
              <a:solidFill>
                <a:srgbClr val="0000CC"/>
              </a:solidFill>
              <a:latin typeface="Times New Roman" pitchFamily="18" charset="0"/>
              <a:cs typeface="Times New Roman" pitchFamily="18" charset="0"/>
            </a:endParaRPr>
          </a:p>
          <a:p>
            <a:pPr marL="0" indent="0" algn="just" eaLnBrk="1" hangingPunct="1">
              <a:buFontTx/>
              <a:buNone/>
            </a:pPr>
            <a:r>
              <a:rPr lang="kk-KZ" altLang="ru-RU" sz="2300" b="1" smtClean="0">
                <a:solidFill>
                  <a:srgbClr val="0000CC"/>
                </a:solidFill>
                <a:latin typeface="Times New Roman" pitchFamily="18" charset="0"/>
                <a:cs typeface="Times New Roman" pitchFamily="18" charset="0"/>
              </a:rPr>
              <a:t>    Мәңгілік Ел болу</a:t>
            </a:r>
            <a:r>
              <a:rPr lang="kk-KZ" altLang="ru-RU" sz="2300" smtClean="0">
                <a:solidFill>
                  <a:srgbClr val="0000CC"/>
                </a:solidFill>
                <a:latin typeface="Times New Roman" pitchFamily="18" charset="0"/>
                <a:cs typeface="Times New Roman" pitchFamily="18" charset="0"/>
              </a:rPr>
              <a:t> жолындағы ұлы істеріміз жаңа дәуірлерге жол ашсын! -деген елбасымыздың қорытынды сөзімен сабағымды аяқтаймын. Тыңдап сабаққа қатысқандарың үшін рахмет!</a:t>
            </a:r>
            <a:endParaRPr lang="ru-RU" altLang="ru-RU" sz="2300" smtClean="0">
              <a:solidFill>
                <a:srgbClr val="0000CC"/>
              </a:solidFill>
              <a:latin typeface="Times New Roman" pitchFamily="18" charset="0"/>
              <a:cs typeface="Times New Roman" pitchFamily="18" charset="0"/>
            </a:endParaRPr>
          </a:p>
        </p:txBody>
      </p:sp>
      <p:grpSp>
        <p:nvGrpSpPr>
          <p:cNvPr id="47111" name="Group 7"/>
          <p:cNvGrpSpPr>
            <a:grpSpLocks/>
          </p:cNvGrpSpPr>
          <p:nvPr/>
        </p:nvGrpSpPr>
        <p:grpSpPr bwMode="auto">
          <a:xfrm>
            <a:off x="0" y="0"/>
            <a:ext cx="9144000" cy="6858000"/>
            <a:chOff x="0" y="0"/>
            <a:chExt cx="5760" cy="4320"/>
          </a:xfrm>
        </p:grpSpPr>
        <p:pic>
          <p:nvPicPr>
            <p:cNvPr id="41988" name="Picture 8" descr="линия"/>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6200000" flipH="1">
              <a:off x="-1917" y="2081"/>
              <a:ext cx="3992" cy="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1989" name="Group 9"/>
            <p:cNvGrpSpPr>
              <a:grpSpLocks/>
            </p:cNvGrpSpPr>
            <p:nvPr/>
          </p:nvGrpSpPr>
          <p:grpSpPr bwMode="auto">
            <a:xfrm>
              <a:off x="0" y="0"/>
              <a:ext cx="5760" cy="4320"/>
              <a:chOff x="0" y="0"/>
              <a:chExt cx="5760" cy="4320"/>
            </a:xfrm>
          </p:grpSpPr>
          <p:pic>
            <p:nvPicPr>
              <p:cNvPr id="41990" name="Picture 10" descr="линия"/>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4156"/>
                <a:ext cx="576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91" name="Picture 11" descr="линия"/>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92" name="Picture 12" descr="линия"/>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6200000" flipH="1">
                <a:off x="3685" y="2081"/>
                <a:ext cx="3992" cy="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47111"/>
                                        </p:tgtEl>
                                        <p:attrNameLst>
                                          <p:attrName>style.visibility</p:attrName>
                                        </p:attrNameLst>
                                      </p:cBhvr>
                                      <p:to>
                                        <p:strVal val="visible"/>
                                      </p:to>
                                    </p:set>
                                    <p:animEffect transition="in" filter="wheel(4)">
                                      <p:cBhvr>
                                        <p:cTn id="7" dur="2000"/>
                                        <p:tgtEl>
                                          <p:spTgt spid="471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4146" name="Group 2"/>
          <p:cNvGrpSpPr>
            <a:grpSpLocks/>
          </p:cNvGrpSpPr>
          <p:nvPr/>
        </p:nvGrpSpPr>
        <p:grpSpPr bwMode="auto">
          <a:xfrm>
            <a:off x="0" y="0"/>
            <a:ext cx="9144000" cy="6858000"/>
            <a:chOff x="0" y="0"/>
            <a:chExt cx="5760" cy="4320"/>
          </a:xfrm>
        </p:grpSpPr>
        <p:pic>
          <p:nvPicPr>
            <p:cNvPr id="6148" name="Picture 3" descr="линия"/>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6200000" flipH="1">
              <a:off x="-1917" y="2081"/>
              <a:ext cx="3992" cy="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49" name="Group 4"/>
            <p:cNvGrpSpPr>
              <a:grpSpLocks/>
            </p:cNvGrpSpPr>
            <p:nvPr/>
          </p:nvGrpSpPr>
          <p:grpSpPr bwMode="auto">
            <a:xfrm>
              <a:off x="0" y="0"/>
              <a:ext cx="5760" cy="4320"/>
              <a:chOff x="0" y="0"/>
              <a:chExt cx="5760" cy="4320"/>
            </a:xfrm>
          </p:grpSpPr>
          <p:pic>
            <p:nvPicPr>
              <p:cNvPr id="6150" name="Picture 5" descr="линия"/>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4156"/>
                <a:ext cx="576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1" name="Picture 6" descr="линия"/>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2" name="Picture 7" descr="линия"/>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6200000" flipH="1">
                <a:off x="3685" y="2081"/>
                <a:ext cx="3992" cy="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6147" name="Rectangle 8"/>
          <p:cNvSpPr>
            <a:spLocks noGrp="1" noChangeArrowheads="1"/>
          </p:cNvSpPr>
          <p:nvPr>
            <p:ph type="body" idx="1"/>
          </p:nvPr>
        </p:nvSpPr>
        <p:spPr>
          <a:xfrm>
            <a:off x="457200" y="404813"/>
            <a:ext cx="8229600" cy="5905500"/>
          </a:xfrm>
        </p:spPr>
        <p:txBody>
          <a:bodyPr/>
          <a:lstStyle/>
          <a:p>
            <a:pPr marL="0" indent="0" algn="ctr" eaLnBrk="1" hangingPunct="1">
              <a:buFontTx/>
              <a:buNone/>
            </a:pPr>
            <a:r>
              <a:rPr lang="kk-KZ" altLang="ru-RU" sz="2800" dirty="0" smtClean="0"/>
              <a:t>	</a:t>
            </a:r>
            <a:r>
              <a:rPr lang="kk-KZ" altLang="ru-RU" sz="2800" b="1" dirty="0" smtClean="0">
                <a:solidFill>
                  <a:srgbClr val="FF0000"/>
                </a:solidFill>
                <a:latin typeface="Times New Roman" pitchFamily="18" charset="0"/>
                <a:cs typeface="Times New Roman" pitchFamily="18" charset="0"/>
              </a:rPr>
              <a:t>Кіріспе бөлім.</a:t>
            </a:r>
            <a:endParaRPr lang="ru-RU" altLang="ru-RU" sz="2800" dirty="0" smtClean="0">
              <a:solidFill>
                <a:srgbClr val="FF0000"/>
              </a:solidFill>
              <a:latin typeface="Times New Roman" pitchFamily="18" charset="0"/>
              <a:cs typeface="Times New Roman" pitchFamily="18" charset="0"/>
            </a:endParaRPr>
          </a:p>
          <a:p>
            <a:pPr marL="0" indent="0" algn="just" eaLnBrk="1" hangingPunct="1">
              <a:buFontTx/>
              <a:buNone/>
            </a:pPr>
            <a:r>
              <a:rPr lang="kk-KZ" altLang="ru-RU" sz="2800" b="1" dirty="0" smtClean="0">
                <a:solidFill>
                  <a:srgbClr val="0000CC"/>
                </a:solidFill>
                <a:latin typeface="Times New Roman" pitchFamily="18" charset="0"/>
                <a:cs typeface="Times New Roman" pitchFamily="18" charset="0"/>
              </a:rPr>
              <a:t>Мұғалім</a:t>
            </a:r>
            <a:r>
              <a:rPr lang="kk-KZ" altLang="ru-RU" sz="2800" b="1" dirty="0" smtClean="0">
                <a:solidFill>
                  <a:srgbClr val="0000CC"/>
                </a:solidFill>
                <a:latin typeface="Times New Roman" pitchFamily="18" charset="0"/>
                <a:cs typeface="Times New Roman" pitchFamily="18" charset="0"/>
              </a:rPr>
              <a:t>:</a:t>
            </a:r>
            <a:r>
              <a:rPr lang="kk-KZ" altLang="ru-RU" sz="2800" dirty="0" smtClean="0">
                <a:solidFill>
                  <a:srgbClr val="0000CC"/>
                </a:solidFill>
                <a:latin typeface="Times New Roman" pitchFamily="18" charset="0"/>
                <a:cs typeface="Times New Roman" pitchFamily="18" charset="0"/>
              </a:rPr>
              <a:t> Армысыздар, құрметті ұстаздар мен тәуелсіз еліміздің ұлағатты ұрпақтары.Талай ғасырлар бойы ата-бабаларымыз еркіндік пен тәуелсіздік таңын аңсап келген. Иншалла олар көксеген арманға ХХ ғасырдың соңына қарай қол жеткіздік. Соның арқасында бүгінгі таңда өз бағыт-бағдарын ұстанған, өркениет елдер мойындаған жеке мемлекетке айналдық. Осыған байланысты оның қадір-қасиетін оқушылар бойына сіңіру, ұғындыру мақсатында «</a:t>
            </a:r>
            <a:r>
              <a:rPr lang="kk-KZ" altLang="ru-RU" sz="2800" b="1" dirty="0" smtClean="0">
                <a:solidFill>
                  <a:srgbClr val="0000CC"/>
                </a:solidFill>
                <a:latin typeface="Times New Roman" pitchFamily="18" charset="0"/>
                <a:cs typeface="Times New Roman" pitchFamily="18" charset="0"/>
              </a:rPr>
              <a:t>Бір халық – бір ел – бір тағдыр</a:t>
            </a:r>
            <a:r>
              <a:rPr lang="kk-KZ" altLang="ru-RU" sz="2800" dirty="0" smtClean="0">
                <a:solidFill>
                  <a:srgbClr val="0000CC"/>
                </a:solidFill>
                <a:latin typeface="Times New Roman" pitchFamily="18" charset="0"/>
                <a:cs typeface="Times New Roman" pitchFamily="18" charset="0"/>
              </a:rPr>
              <a:t>» атты ашық  тәрбие сағатын өткізіп отырмыз. </a:t>
            </a:r>
            <a:endParaRPr lang="ru-RU" altLang="ru-RU" sz="2800" dirty="0" smtClean="0">
              <a:solidFill>
                <a:srgbClr val="0000CC"/>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nodeType="withEffect">
                                  <p:stCondLst>
                                    <p:cond delay="0"/>
                                  </p:stCondLst>
                                  <p:childTnLst>
                                    <p:set>
                                      <p:cBhvr>
                                        <p:cTn id="6" dur="1" fill="hold">
                                          <p:stCondLst>
                                            <p:cond delay="0"/>
                                          </p:stCondLst>
                                        </p:cTn>
                                        <p:tgtEl>
                                          <p:spTgt spid="134146"/>
                                        </p:tgtEl>
                                        <p:attrNameLst>
                                          <p:attrName>style.visibility</p:attrName>
                                        </p:attrNameLst>
                                      </p:cBhvr>
                                      <p:to>
                                        <p:strVal val="visible"/>
                                      </p:to>
                                    </p:set>
                                    <p:animEffect transition="in" filter="wheel(4)">
                                      <p:cBhvr>
                                        <p:cTn id="7" dur="2000"/>
                                        <p:tgtEl>
                                          <p:spTgt spid="134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CCFF"/>
            </a:gs>
            <a:gs pos="50000">
              <a:schemeClr val="bg1"/>
            </a:gs>
            <a:gs pos="100000">
              <a:srgbClr val="00CCFF"/>
            </a:gs>
          </a:gsLst>
          <a:lin ang="2700000" scaled="1"/>
        </a:gradFill>
        <a:effectLst/>
      </p:bgPr>
    </p:bg>
    <p:spTree>
      <p:nvGrpSpPr>
        <p:cNvPr id="1" name=""/>
        <p:cNvGrpSpPr/>
        <p:nvPr/>
      </p:nvGrpSpPr>
      <p:grpSpPr>
        <a:xfrm>
          <a:off x="0" y="0"/>
          <a:ext cx="0" cy="0"/>
          <a:chOff x="0" y="0"/>
          <a:chExt cx="0" cy="0"/>
        </a:xfrm>
      </p:grpSpPr>
      <p:sp>
        <p:nvSpPr>
          <p:cNvPr id="2" name="TextBox 1"/>
          <p:cNvSpPr txBox="1"/>
          <p:nvPr/>
        </p:nvSpPr>
        <p:spPr>
          <a:xfrm>
            <a:off x="764055" y="1500177"/>
            <a:ext cx="7594163" cy="2369742"/>
          </a:xfrm>
          <a:prstGeom prst="rect">
            <a:avLst/>
          </a:prstGeom>
          <a:noFill/>
        </p:spPr>
        <p:txBody>
          <a:bodyPr lIns="91935" tIns="45969" rIns="91935" bIns="45969">
            <a:spAutoFit/>
          </a:bodyPr>
          <a:lstStyle/>
          <a:p>
            <a:pPr algn="ctr">
              <a:lnSpc>
                <a:spcPct val="150000"/>
              </a:lnSpc>
              <a:defRPr/>
            </a:pPr>
            <a:r>
              <a:rPr lang="kk-KZ" sz="3200" b="1" cap="all" dirty="0">
                <a:ln w="9000" cmpd="sng">
                  <a:solidFill>
                    <a:srgbClr val="000000">
                      <a:shade val="50000"/>
                      <a:satMod val="120000"/>
                    </a:srgbClr>
                  </a:solidFill>
                  <a:prstDash val="solid"/>
                </a:ln>
                <a:solidFill>
                  <a:srgbClr val="FF3300"/>
                </a:solidFill>
                <a:effectLst>
                  <a:reflection blurRad="12700" stA="28000" endPos="45000" dist="1000" dir="5400000" sy="-100000" algn="bl" rotWithShape="0"/>
                </a:effectLst>
                <a:latin typeface="KZ Boyarsky" pitchFamily="34" charset="0"/>
                <a:cs typeface="Times New Roman" pitchFamily="18" charset="0"/>
              </a:rPr>
              <a:t>Көңіл қойып </a:t>
            </a:r>
          </a:p>
          <a:p>
            <a:pPr algn="ctr">
              <a:lnSpc>
                <a:spcPct val="150000"/>
              </a:lnSpc>
              <a:defRPr/>
            </a:pPr>
            <a:r>
              <a:rPr lang="kk-KZ" sz="3200" b="1" cap="all" dirty="0">
                <a:ln w="9000" cmpd="sng">
                  <a:solidFill>
                    <a:srgbClr val="000000">
                      <a:shade val="50000"/>
                      <a:satMod val="120000"/>
                    </a:srgbClr>
                  </a:solidFill>
                  <a:prstDash val="solid"/>
                </a:ln>
                <a:solidFill>
                  <a:srgbClr val="FF3300"/>
                </a:solidFill>
                <a:effectLst>
                  <a:reflection blurRad="12700" stA="28000" endPos="45000" dist="1000" dir="5400000" sy="-100000" algn="bl" rotWithShape="0"/>
                </a:effectLst>
                <a:latin typeface="KZ Boyarsky" pitchFamily="34" charset="0"/>
                <a:cs typeface="Times New Roman" pitchFamily="18" charset="0"/>
              </a:rPr>
              <a:t>Тыңдағандарыңызға</a:t>
            </a:r>
          </a:p>
          <a:p>
            <a:pPr algn="ctr">
              <a:lnSpc>
                <a:spcPct val="150000"/>
              </a:lnSpc>
              <a:defRPr/>
            </a:pPr>
            <a:r>
              <a:rPr lang="kk-KZ" sz="3200" b="1" cap="all" dirty="0">
                <a:ln w="9000" cmpd="sng">
                  <a:solidFill>
                    <a:srgbClr val="000000">
                      <a:shade val="50000"/>
                      <a:satMod val="120000"/>
                    </a:srgbClr>
                  </a:solidFill>
                  <a:prstDash val="solid"/>
                </a:ln>
                <a:solidFill>
                  <a:srgbClr val="FF3300"/>
                </a:solidFill>
                <a:effectLst>
                  <a:reflection blurRad="12700" stA="28000" endPos="45000" dist="1000" dir="5400000" sy="-100000" algn="bl" rotWithShape="0"/>
                </a:effectLst>
                <a:latin typeface="KZ Boyarsky" pitchFamily="34" charset="0"/>
                <a:cs typeface="Times New Roman" pitchFamily="18" charset="0"/>
              </a:rPr>
              <a:t> рахмет!!!</a:t>
            </a:r>
            <a:endParaRPr lang="ru-RU" sz="3200" b="1" cap="all" dirty="0">
              <a:ln w="9000" cmpd="sng">
                <a:solidFill>
                  <a:srgbClr val="000000">
                    <a:shade val="50000"/>
                    <a:satMod val="120000"/>
                  </a:srgbClr>
                </a:solidFill>
                <a:prstDash val="solid"/>
              </a:ln>
              <a:solidFill>
                <a:srgbClr val="FF3300"/>
              </a:solidFill>
              <a:effectLst>
                <a:reflection blurRad="12700" stA="28000" endPos="45000" dist="1000" dir="5400000" sy="-100000" algn="bl" rotWithShape="0"/>
              </a:effectLst>
              <a:latin typeface="KZ Boyarsky" pitchFamily="34" charset="0"/>
              <a:cs typeface="Times New Roman" pitchFamily="18" charset="0"/>
            </a:endParaRPr>
          </a:p>
        </p:txBody>
      </p:sp>
      <p:grpSp>
        <p:nvGrpSpPr>
          <p:cNvPr id="43011" name="Group 16"/>
          <p:cNvGrpSpPr>
            <a:grpSpLocks/>
          </p:cNvGrpSpPr>
          <p:nvPr/>
        </p:nvGrpSpPr>
        <p:grpSpPr bwMode="auto">
          <a:xfrm>
            <a:off x="0" y="0"/>
            <a:ext cx="9144000" cy="6858000"/>
            <a:chOff x="0" y="-17"/>
            <a:chExt cx="5783" cy="4342"/>
          </a:xfrm>
        </p:grpSpPr>
        <p:grpSp>
          <p:nvGrpSpPr>
            <p:cNvPr id="43014" name="Group 17"/>
            <p:cNvGrpSpPr>
              <a:grpSpLocks/>
            </p:cNvGrpSpPr>
            <p:nvPr/>
          </p:nvGrpSpPr>
          <p:grpSpPr bwMode="auto">
            <a:xfrm>
              <a:off x="0" y="-17"/>
              <a:ext cx="5783" cy="4337"/>
              <a:chOff x="0" y="-17"/>
              <a:chExt cx="5783" cy="4337"/>
            </a:xfrm>
          </p:grpSpPr>
          <p:pic>
            <p:nvPicPr>
              <p:cNvPr id="43016" name="Picture 18" descr="пгшлпгш"/>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2109" y="2138"/>
                <a:ext cx="4291" cy="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017" name="Picture 19" descr="пгшлпгш"/>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 y="-17"/>
                <a:ext cx="5760"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018" name="Picture 20" descr="пгшлпгш"/>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601" y="2138"/>
                <a:ext cx="4291" cy="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43015" name="Picture 21" descr="пгшлпгш"/>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25"/>
              <a:ext cx="5760" cy="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43012" name="Picture 13" descr="46">
            <a:hlinkClick r:id="rId3" action="ppaction://hlinksldjump"/>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887262">
            <a:off x="7675563" y="5446713"/>
            <a:ext cx="873125" cy="912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013" name="Рисунок 1" descr="globu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71750" y="3786188"/>
            <a:ext cx="3313113" cy="249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wheel spokes="2"/>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body" idx="1"/>
          </p:nvPr>
        </p:nvSpPr>
        <p:spPr>
          <a:xfrm>
            <a:off x="250825" y="333375"/>
            <a:ext cx="8435975" cy="6191250"/>
          </a:xfrm>
        </p:spPr>
        <p:txBody>
          <a:bodyPr/>
          <a:lstStyle/>
          <a:p>
            <a:pPr algn="just" eaLnBrk="1" hangingPunct="1">
              <a:buFontTx/>
              <a:buNone/>
            </a:pPr>
            <a:r>
              <a:rPr lang="kk-KZ" altLang="ru-RU" b="1" smtClean="0">
                <a:solidFill>
                  <a:srgbClr val="3333FF"/>
                </a:solidFill>
                <a:latin typeface="Times New Roman" pitchFamily="18" charset="0"/>
              </a:rPr>
              <a:t>		</a:t>
            </a:r>
            <a:endParaRPr lang="ru-RU" altLang="ru-RU" smtClean="0"/>
          </a:p>
        </p:txBody>
      </p:sp>
      <p:pic>
        <p:nvPicPr>
          <p:cNvPr id="7171" name="Picture 3" descr="MCj0398343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3213100" y="2960687"/>
            <a:ext cx="6858000" cy="936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6"/>
          <p:cNvSpPr>
            <a:spLocks noChangeArrowheads="1"/>
          </p:cNvSpPr>
          <p:nvPr/>
        </p:nvSpPr>
        <p:spPr bwMode="auto">
          <a:xfrm>
            <a:off x="539750" y="1766888"/>
            <a:ext cx="8280400" cy="267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6" tIns="45718" rIns="91436" bIns="45718"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kk-KZ" altLang="ru-RU" sz="4000" b="1">
                <a:solidFill>
                  <a:srgbClr val="FF0066"/>
                </a:solidFill>
                <a:latin typeface="Times New Roman" pitchFamily="18" charset="0"/>
                <a:cs typeface="Times New Roman" pitchFamily="18" charset="0"/>
              </a:rPr>
              <a:t>1998 жыл</a:t>
            </a:r>
            <a:r>
              <a:rPr lang="kk-KZ" altLang="ru-RU" sz="4000">
                <a:solidFill>
                  <a:srgbClr val="0000FF"/>
                </a:solidFill>
                <a:latin typeface="Times New Roman" pitchFamily="18" charset="0"/>
                <a:cs typeface="Times New Roman" pitchFamily="18" charset="0"/>
              </a:rPr>
              <a:t> </a:t>
            </a:r>
            <a:r>
              <a:rPr lang="kk-KZ" altLang="ru-RU" sz="4000" b="1">
                <a:solidFill>
                  <a:srgbClr val="0000FF"/>
                </a:solidFill>
                <a:latin typeface="Times New Roman" pitchFamily="18" charset="0"/>
                <a:cs typeface="Times New Roman" pitchFamily="18" charset="0"/>
              </a:rPr>
              <a:t>6-мамырда ел Астанасы Ақмола қаласына көшті.       </a:t>
            </a:r>
          </a:p>
          <a:p>
            <a:pPr algn="just" eaLnBrk="1" hangingPunct="1"/>
            <a:endParaRPr lang="kk-KZ" altLang="ru-RU" sz="2800" b="1">
              <a:solidFill>
                <a:srgbClr val="0000FF"/>
              </a:solidFill>
              <a:latin typeface="Times New Roman" pitchFamily="18" charset="0"/>
              <a:cs typeface="Times New Roman" pitchFamily="18" charset="0"/>
            </a:endParaRPr>
          </a:p>
          <a:p>
            <a:pPr algn="ctr" eaLnBrk="1" hangingPunct="1"/>
            <a:r>
              <a:rPr lang="kk-KZ" altLang="ru-RU" sz="6000" b="1">
                <a:solidFill>
                  <a:srgbClr val="C00000"/>
                </a:solidFill>
                <a:latin typeface="Times New Roman" pitchFamily="18" charset="0"/>
                <a:cs typeface="Times New Roman" pitchFamily="18" charset="0"/>
              </a:rPr>
              <a:t>Астанаға – 15 жыл</a:t>
            </a:r>
            <a:endParaRPr lang="ru-RU" altLang="ru-RU" sz="6000" b="1">
              <a:solidFill>
                <a:srgbClr val="C00000"/>
              </a:solidFill>
              <a:latin typeface="Times New Roman" pitchFamily="18" charset="0"/>
            </a:endParaRPr>
          </a:p>
        </p:txBody>
      </p:sp>
      <p:grpSp>
        <p:nvGrpSpPr>
          <p:cNvPr id="120839" name="Group 7"/>
          <p:cNvGrpSpPr>
            <a:grpSpLocks/>
          </p:cNvGrpSpPr>
          <p:nvPr/>
        </p:nvGrpSpPr>
        <p:grpSpPr bwMode="auto">
          <a:xfrm>
            <a:off x="0" y="0"/>
            <a:ext cx="9144000" cy="6858000"/>
            <a:chOff x="0" y="0"/>
            <a:chExt cx="5760" cy="4320"/>
          </a:xfrm>
        </p:grpSpPr>
        <p:pic>
          <p:nvPicPr>
            <p:cNvPr id="7174" name="Picture 8" descr="линия"/>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6200000" flipH="1">
              <a:off x="-1917" y="2081"/>
              <a:ext cx="3992" cy="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75" name="Group 9"/>
            <p:cNvGrpSpPr>
              <a:grpSpLocks/>
            </p:cNvGrpSpPr>
            <p:nvPr/>
          </p:nvGrpSpPr>
          <p:grpSpPr bwMode="auto">
            <a:xfrm>
              <a:off x="0" y="0"/>
              <a:ext cx="5760" cy="4320"/>
              <a:chOff x="0" y="0"/>
              <a:chExt cx="5760" cy="4320"/>
            </a:xfrm>
          </p:grpSpPr>
          <p:pic>
            <p:nvPicPr>
              <p:cNvPr id="7176" name="Picture 10" descr="линия"/>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4156"/>
                <a:ext cx="576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7" name="Picture 11" descr="линия"/>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76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8" name="Picture 12" descr="линия"/>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6200000" flipH="1">
                <a:off x="3685" y="2081"/>
                <a:ext cx="3992" cy="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nodeType="withEffect">
                                  <p:stCondLst>
                                    <p:cond delay="0"/>
                                  </p:stCondLst>
                                  <p:childTnLst>
                                    <p:set>
                                      <p:cBhvr>
                                        <p:cTn id="6" dur="1" fill="hold">
                                          <p:stCondLst>
                                            <p:cond delay="0"/>
                                          </p:stCondLst>
                                        </p:cTn>
                                        <p:tgtEl>
                                          <p:spTgt spid="120839"/>
                                        </p:tgtEl>
                                        <p:attrNameLst>
                                          <p:attrName>style.visibility</p:attrName>
                                        </p:attrNameLst>
                                      </p:cBhvr>
                                      <p:to>
                                        <p:strVal val="visible"/>
                                      </p:to>
                                    </p:set>
                                    <p:animEffect transition="in" filter="wheel(4)">
                                      <p:cBhvr>
                                        <p:cTn id="7" dur="2000"/>
                                        <p:tgtEl>
                                          <p:spTgt spid="1208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3"/>
          <p:cNvSpPr txBox="1">
            <a:spLocks noChangeArrowheads="1"/>
          </p:cNvSpPr>
          <p:nvPr/>
        </p:nvSpPr>
        <p:spPr bwMode="auto">
          <a:xfrm>
            <a:off x="611188" y="0"/>
            <a:ext cx="7848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endParaRPr lang="ru-RU" altLang="ru-RU"/>
          </a:p>
        </p:txBody>
      </p:sp>
      <p:grpSp>
        <p:nvGrpSpPr>
          <p:cNvPr id="46087" name="Group 7"/>
          <p:cNvGrpSpPr>
            <a:grpSpLocks/>
          </p:cNvGrpSpPr>
          <p:nvPr/>
        </p:nvGrpSpPr>
        <p:grpSpPr bwMode="auto">
          <a:xfrm>
            <a:off x="-280988" y="-1852613"/>
            <a:ext cx="9632951" cy="8729663"/>
            <a:chOff x="3016" y="799"/>
            <a:chExt cx="3130" cy="4156"/>
          </a:xfrm>
        </p:grpSpPr>
        <p:pic>
          <p:nvPicPr>
            <p:cNvPr id="8198" name="Picture 8" descr="MCj0110842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3028" y="1837"/>
              <a:ext cx="3265" cy="29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9" name="Text Box 9"/>
            <p:cNvSpPr txBox="1">
              <a:spLocks noChangeArrowheads="1"/>
            </p:cNvSpPr>
            <p:nvPr/>
          </p:nvSpPr>
          <p:spPr bwMode="auto">
            <a:xfrm>
              <a:off x="3016" y="799"/>
              <a:ext cx="2541" cy="1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endParaRPr lang="ru-RU" altLang="ru-RU" sz="1400" b="1" i="1">
                <a:latin typeface="Georgia" pitchFamily="18" charset="0"/>
              </a:endParaRPr>
            </a:p>
          </p:txBody>
        </p:sp>
      </p:grpSp>
      <p:pic>
        <p:nvPicPr>
          <p:cNvPr id="8196" name="Рисунок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285750"/>
            <a:ext cx="5029200" cy="606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Рисунок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5" y="176213"/>
            <a:ext cx="4098925" cy="617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withEffect">
                                  <p:stCondLst>
                                    <p:cond delay="0"/>
                                  </p:stCondLst>
                                  <p:childTnLst>
                                    <p:set>
                                      <p:cBhvr>
                                        <p:cTn id="6" dur="1" fill="hold">
                                          <p:stCondLst>
                                            <p:cond delay="0"/>
                                          </p:stCondLst>
                                        </p:cTn>
                                        <p:tgtEl>
                                          <p:spTgt spid="46087"/>
                                        </p:tgtEl>
                                        <p:attrNameLst>
                                          <p:attrName>style.visibility</p:attrName>
                                        </p:attrNameLst>
                                      </p:cBhvr>
                                      <p:to>
                                        <p:strVal val="visible"/>
                                      </p:to>
                                    </p:set>
                                    <p:animEffect transition="in" filter="wipe(left)">
                                      <p:cBhvr>
                                        <p:cTn id="7" dur="500"/>
                                        <p:tgtEl>
                                          <p:spTgt spid="460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body" idx="1"/>
          </p:nvPr>
        </p:nvSpPr>
        <p:spPr>
          <a:xfrm>
            <a:off x="250825" y="333375"/>
            <a:ext cx="8435975" cy="6191250"/>
          </a:xfrm>
        </p:spPr>
        <p:txBody>
          <a:bodyPr/>
          <a:lstStyle/>
          <a:p>
            <a:pPr algn="just" eaLnBrk="1" hangingPunct="1">
              <a:buFontTx/>
              <a:buNone/>
            </a:pPr>
            <a:r>
              <a:rPr lang="kk-KZ" altLang="ru-RU" b="1" smtClean="0">
                <a:solidFill>
                  <a:srgbClr val="3333FF"/>
                </a:solidFill>
                <a:latin typeface="Times New Roman" pitchFamily="18" charset="0"/>
              </a:rPr>
              <a:t>		</a:t>
            </a:r>
            <a:endParaRPr lang="ru-RU" altLang="ru-RU" smtClean="0"/>
          </a:p>
        </p:txBody>
      </p:sp>
      <p:pic>
        <p:nvPicPr>
          <p:cNvPr id="9219" name="Picture 3" descr="MCj0398343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3213100" y="2960687"/>
            <a:ext cx="6858000" cy="936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0839" name="Group 7"/>
          <p:cNvGrpSpPr>
            <a:grpSpLocks/>
          </p:cNvGrpSpPr>
          <p:nvPr/>
        </p:nvGrpSpPr>
        <p:grpSpPr bwMode="auto">
          <a:xfrm>
            <a:off x="0" y="0"/>
            <a:ext cx="9144000" cy="6858000"/>
            <a:chOff x="0" y="0"/>
            <a:chExt cx="5760" cy="4320"/>
          </a:xfrm>
        </p:grpSpPr>
        <p:pic>
          <p:nvPicPr>
            <p:cNvPr id="9222" name="Picture 8" descr="линия"/>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6200000" flipH="1">
              <a:off x="-1917" y="2081"/>
              <a:ext cx="3992" cy="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223" name="Group 9"/>
            <p:cNvGrpSpPr>
              <a:grpSpLocks/>
            </p:cNvGrpSpPr>
            <p:nvPr/>
          </p:nvGrpSpPr>
          <p:grpSpPr bwMode="auto">
            <a:xfrm>
              <a:off x="0" y="0"/>
              <a:ext cx="5760" cy="4320"/>
              <a:chOff x="0" y="0"/>
              <a:chExt cx="5760" cy="4320"/>
            </a:xfrm>
          </p:grpSpPr>
          <p:pic>
            <p:nvPicPr>
              <p:cNvPr id="9224" name="Picture 10" descr="линия"/>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4156"/>
                <a:ext cx="576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5" name="Picture 11" descr="линия"/>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760"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6" name="Picture 12" descr="линия"/>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6200000" flipH="1">
                <a:off x="3685" y="2081"/>
                <a:ext cx="3992" cy="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922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100" y="404813"/>
            <a:ext cx="8305800" cy="5903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nodeType="withEffect">
                                  <p:stCondLst>
                                    <p:cond delay="0"/>
                                  </p:stCondLst>
                                  <p:childTnLst>
                                    <p:set>
                                      <p:cBhvr>
                                        <p:cTn id="6" dur="1" fill="hold">
                                          <p:stCondLst>
                                            <p:cond delay="0"/>
                                          </p:stCondLst>
                                        </p:cTn>
                                        <p:tgtEl>
                                          <p:spTgt spid="120839"/>
                                        </p:tgtEl>
                                        <p:attrNameLst>
                                          <p:attrName>style.visibility</p:attrName>
                                        </p:attrNameLst>
                                      </p:cBhvr>
                                      <p:to>
                                        <p:strVal val="visible"/>
                                      </p:to>
                                    </p:set>
                                    <p:animEffect transition="in" filter="wheel(4)">
                                      <p:cBhvr>
                                        <p:cTn id="7" dur="2000"/>
                                        <p:tgtEl>
                                          <p:spTgt spid="1208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Nazarbaev"/>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2900" y="620713"/>
            <a:ext cx="3840163" cy="544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3" name="Picture 3" descr="Г казахстан"/>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859338" y="188913"/>
            <a:ext cx="3271837" cy="202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4" name="Rectangle 5"/>
          <p:cNvSpPr>
            <a:spLocks noChangeArrowheads="1"/>
          </p:cNvSpPr>
          <p:nvPr/>
        </p:nvSpPr>
        <p:spPr bwMode="auto">
          <a:xfrm>
            <a:off x="4210050" y="2492375"/>
            <a:ext cx="4572000"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kk-KZ" altLang="ru-RU" sz="2400" b="1" dirty="0">
                <a:solidFill>
                  <a:srgbClr val="0000CC"/>
                </a:solidFill>
                <a:latin typeface="Times New Roman" pitchFamily="18" charset="0"/>
                <a:cs typeface="Times New Roman" pitchFamily="18" charset="0"/>
              </a:rPr>
              <a:t>"Қазақстан-2050" Стратегиясы - қалыптасқан мемлекеттің жаңа саяси бағыты»</a:t>
            </a:r>
            <a:r>
              <a:rPr lang="kk-KZ" altLang="ru-RU" sz="2400" dirty="0">
                <a:solidFill>
                  <a:srgbClr val="0000CC"/>
                </a:solidFill>
                <a:latin typeface="Times New Roman" pitchFamily="18" charset="0"/>
                <a:cs typeface="Times New Roman" pitchFamily="18" charset="0"/>
              </a:rPr>
              <a:t> Қазақстан Республикасының Президенті – Елбасы </a:t>
            </a:r>
            <a:r>
              <a:rPr lang="kk-KZ" altLang="ru-RU" sz="2400" b="1" dirty="0">
                <a:solidFill>
                  <a:srgbClr val="FF0000"/>
                </a:solidFill>
                <a:latin typeface="Times New Roman" pitchFamily="18" charset="0"/>
                <a:cs typeface="Times New Roman" pitchFamily="18" charset="0"/>
              </a:rPr>
              <a:t>Н.Ә. Назарбаевтың </a:t>
            </a:r>
            <a:r>
              <a:rPr lang="kk-KZ" altLang="ru-RU" sz="2400" b="1" dirty="0">
                <a:solidFill>
                  <a:srgbClr val="0000CC"/>
                </a:solidFill>
                <a:latin typeface="Times New Roman" pitchFamily="18" charset="0"/>
                <a:cs typeface="Times New Roman" pitchFamily="18" charset="0"/>
              </a:rPr>
              <a:t>Қазақстан халқына жолдауы</a:t>
            </a:r>
          </a:p>
          <a:p>
            <a:pPr algn="ctr" eaLnBrk="1" hangingPunct="1"/>
            <a:endParaRPr lang="ru-RU" altLang="ru-RU" b="1" dirty="0">
              <a:solidFill>
                <a:srgbClr val="0000CC"/>
              </a:solidFill>
              <a:latin typeface="Times New Roman" pitchFamily="18" charset="0"/>
              <a:cs typeface="Times New Roman" pitchFamily="18" charset="0"/>
            </a:endParaRPr>
          </a:p>
        </p:txBody>
      </p:sp>
      <p:sp>
        <p:nvSpPr>
          <p:cNvPr id="10245" name="TextBox 1"/>
          <p:cNvSpPr txBox="1">
            <a:spLocks noChangeArrowheads="1"/>
          </p:cNvSpPr>
          <p:nvPr/>
        </p:nvSpPr>
        <p:spPr bwMode="auto">
          <a:xfrm>
            <a:off x="1258888" y="6297613"/>
            <a:ext cx="25527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kk-KZ" altLang="ru-RU"/>
              <a:t>(жолдаудан үзінділер)</a:t>
            </a:r>
            <a:endParaRPr lang="ru-RU" altLang="ru-RU"/>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3"/>
          <p:cNvSpPr txBox="1">
            <a:spLocks noChangeArrowheads="1"/>
          </p:cNvSpPr>
          <p:nvPr/>
        </p:nvSpPr>
        <p:spPr bwMode="auto">
          <a:xfrm>
            <a:off x="611188" y="0"/>
            <a:ext cx="7848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endParaRPr lang="ru-RU" altLang="ru-RU"/>
          </a:p>
        </p:txBody>
      </p:sp>
      <p:grpSp>
        <p:nvGrpSpPr>
          <p:cNvPr id="46087" name="Group 7"/>
          <p:cNvGrpSpPr>
            <a:grpSpLocks/>
          </p:cNvGrpSpPr>
          <p:nvPr/>
        </p:nvGrpSpPr>
        <p:grpSpPr bwMode="auto">
          <a:xfrm>
            <a:off x="-280988" y="-1852613"/>
            <a:ext cx="9632951" cy="8729663"/>
            <a:chOff x="3016" y="799"/>
            <a:chExt cx="3130" cy="4156"/>
          </a:xfrm>
        </p:grpSpPr>
        <p:pic>
          <p:nvPicPr>
            <p:cNvPr id="11269" name="Picture 8" descr="MCj0110842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3028" y="1837"/>
              <a:ext cx="3265" cy="29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0" name="Text Box 9"/>
            <p:cNvSpPr txBox="1">
              <a:spLocks noChangeArrowheads="1"/>
            </p:cNvSpPr>
            <p:nvPr/>
          </p:nvSpPr>
          <p:spPr bwMode="auto">
            <a:xfrm>
              <a:off x="3016" y="799"/>
              <a:ext cx="2541" cy="1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endParaRPr lang="ru-RU" altLang="ru-RU" sz="1400" b="1" i="1">
                <a:latin typeface="Georgia" pitchFamily="18" charset="0"/>
              </a:endParaRPr>
            </a:p>
          </p:txBody>
        </p:sp>
      </p:grpSp>
      <p:pic>
        <p:nvPicPr>
          <p:cNvPr id="11268" name="Рисунок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013" y="171450"/>
            <a:ext cx="8936037" cy="651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withEffect">
                                  <p:stCondLst>
                                    <p:cond delay="0"/>
                                  </p:stCondLst>
                                  <p:childTnLst>
                                    <p:set>
                                      <p:cBhvr>
                                        <p:cTn id="6" dur="1" fill="hold">
                                          <p:stCondLst>
                                            <p:cond delay="0"/>
                                          </p:stCondLst>
                                        </p:cTn>
                                        <p:tgtEl>
                                          <p:spTgt spid="46087"/>
                                        </p:tgtEl>
                                        <p:attrNameLst>
                                          <p:attrName>style.visibility</p:attrName>
                                        </p:attrNameLst>
                                      </p:cBhvr>
                                      <p:to>
                                        <p:strVal val="visible"/>
                                      </p:to>
                                    </p:set>
                                    <p:animEffect transition="in" filter="wipe(left)">
                                      <p:cBhvr>
                                        <p:cTn id="7" dur="500"/>
                                        <p:tgtEl>
                                          <p:spTgt spid="460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Crayons</Template>
  <TotalTime>1684</TotalTime>
  <Words>878</Words>
  <Application>Microsoft Office PowerPoint</Application>
  <PresentationFormat>Экран (4:3)</PresentationFormat>
  <Paragraphs>121</Paragraphs>
  <Slides>40</Slides>
  <Notes>0</Notes>
  <HiddenSlides>0</HiddenSlides>
  <MMClips>0</MMClips>
  <ScaleCrop>false</ScaleCrop>
  <HeadingPairs>
    <vt:vector size="4" baseType="variant">
      <vt:variant>
        <vt:lpstr>Тема</vt:lpstr>
      </vt:variant>
      <vt:variant>
        <vt:i4>2</vt:i4>
      </vt:variant>
      <vt:variant>
        <vt:lpstr>Заголовки слайдов</vt:lpstr>
      </vt:variant>
      <vt:variant>
        <vt:i4>40</vt:i4>
      </vt:variant>
    </vt:vector>
  </HeadingPairs>
  <TitlesOfParts>
    <vt:vector size="42" baseType="lpstr">
      <vt:lpstr>Оформление по умолчанию</vt:lpstr>
      <vt:lpstr>1_Оформление по умолчанию</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Mektep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1</dc:creator>
  <cp:lastModifiedBy>USER</cp:lastModifiedBy>
  <cp:revision>156</cp:revision>
  <dcterms:created xsi:type="dcterms:W3CDTF">2009-02-18T06:28:12Z</dcterms:created>
  <dcterms:modified xsi:type="dcterms:W3CDTF">2014-09-01T07:25:46Z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885166</vt:lpwstr>
  </property>
  <property fmtid="{D5CDD505-2E9C-101B-9397-08002B2CF9AE}" pid="3" name="NXPowerLiteSettings">
    <vt:lpwstr>F7000400038000</vt:lpwstr>
  </property>
  <property fmtid="{D5CDD505-2E9C-101B-9397-08002B2CF9AE}" pid="4" name="NXPowerLiteVersion">
    <vt:lpwstr>D5.0.5</vt:lpwstr>
  </property>
</Properties>
</file>