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646" autoAdjust="0"/>
  </p:normalViewPr>
  <p:slideViewPr>
    <p:cSldViewPr>
      <p:cViewPr varScale="1">
        <p:scale>
          <a:sx n="90" d="100"/>
          <a:sy n="90" d="100"/>
        </p:scale>
        <p:origin x="-6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C3AA-BAEE-442A-B160-CF0CC0D11192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C023-C3E0-440F-AF05-0F97CE0D2F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C3AA-BAEE-442A-B160-CF0CC0D11192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C023-C3E0-440F-AF05-0F97CE0D2F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C3AA-BAEE-442A-B160-CF0CC0D11192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C023-C3E0-440F-AF05-0F97CE0D2F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C3AA-BAEE-442A-B160-CF0CC0D11192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C023-C3E0-440F-AF05-0F97CE0D2F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C3AA-BAEE-442A-B160-CF0CC0D11192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C023-C3E0-440F-AF05-0F97CE0D2F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C3AA-BAEE-442A-B160-CF0CC0D11192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C023-C3E0-440F-AF05-0F97CE0D2F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C3AA-BAEE-442A-B160-CF0CC0D11192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C023-C3E0-440F-AF05-0F97CE0D2F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C3AA-BAEE-442A-B160-CF0CC0D11192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C023-C3E0-440F-AF05-0F97CE0D2F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C3AA-BAEE-442A-B160-CF0CC0D11192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C023-C3E0-440F-AF05-0F97CE0D2F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C3AA-BAEE-442A-B160-CF0CC0D11192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C023-C3E0-440F-AF05-0F97CE0D2F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C3AA-BAEE-442A-B160-CF0CC0D11192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C023-C3E0-440F-AF05-0F97CE0D2F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7C3AA-BAEE-442A-B160-CF0CC0D11192}" type="datetimeFigureOut">
              <a:rPr lang="ru-RU" smtClean="0"/>
              <a:t>10.01.2006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C023-C3E0-440F-AF05-0F97CE0D2F7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108012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/>
              <a:t>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kk-KZ" sz="11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1100" b="1" dirty="0">
                <a:latin typeface="Times New Roman" pitchFamily="18" charset="0"/>
                <a:cs typeface="Times New Roman" pitchFamily="18" charset="0"/>
              </a:rPr>
              <a:t>Бекітемін»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kk-KZ" sz="1100" b="1" dirty="0">
                <a:latin typeface="Times New Roman" pitchFamily="18" charset="0"/>
                <a:cs typeface="Times New Roman" pitchFamily="18" charset="0"/>
              </a:rPr>
              <a:t>№16 ОМ директоры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kk-KZ" sz="1100" b="1" dirty="0">
                <a:latin typeface="Times New Roman" pitchFamily="18" charset="0"/>
                <a:cs typeface="Times New Roman" pitchFamily="18" charset="0"/>
              </a:rPr>
              <a:t>         Исаханова А.К.</a:t>
            </a:r>
            <a:r>
              <a:rPr lang="ru-RU" dirty="0"/>
              <a:t/>
            </a:r>
            <a:br>
              <a:rPr lang="ru-RU" dirty="0"/>
            </a:br>
            <a:r>
              <a:rPr lang="kk-KZ" sz="13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Қазақстан </a:t>
            </a:r>
            <a:r>
              <a:rPr lang="kk-KZ" sz="1300" b="1" dirty="0">
                <a:latin typeface="Times New Roman" pitchFamily="18" charset="0"/>
                <a:cs typeface="Times New Roman" pitchFamily="18" charset="0"/>
              </a:rPr>
              <a:t>Республикасының Тілдер күніне арналған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r>
              <a:rPr lang="kk-KZ" sz="13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1300" b="1" dirty="0">
                <a:latin typeface="Times New Roman" pitchFamily="18" charset="0"/>
                <a:cs typeface="Times New Roman" pitchFamily="18" charset="0"/>
              </a:rPr>
              <a:t>Ана тілім ажарым-асыл мұрам!»  атты  апталықтың  жоспары.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latin typeface="Times New Roman" pitchFamily="18" charset="0"/>
                <a:cs typeface="Times New Roman" pitchFamily="18" charset="0"/>
              </a:rPr>
            </a:br>
            <a:r>
              <a:rPr lang="kk-KZ" sz="1300" b="1" dirty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kk-KZ" sz="1300" b="1" dirty="0" smtClean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kk-KZ" sz="1300" b="1" dirty="0">
                <a:latin typeface="Times New Roman" pitchFamily="18" charset="0"/>
                <a:cs typeface="Times New Roman" pitchFamily="18" charset="0"/>
              </a:rPr>
              <a:t>2014-2015 оқу жылы</a:t>
            </a:r>
            <a:r>
              <a:rPr lang="kk-KZ" sz="13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kk-KZ" sz="1300" b="1" dirty="0">
                <a:latin typeface="Times New Roman" pitchFamily="18" charset="0"/>
                <a:cs typeface="Times New Roman" pitchFamily="18" charset="0"/>
              </a:rPr>
              <a:t>15 қыркүйек - 20 қыркүйек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0" y="1340768"/>
          <a:ext cx="9143999" cy="57492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060"/>
                <a:gridCol w="2987069"/>
                <a:gridCol w="1548580"/>
                <a:gridCol w="1327354"/>
                <a:gridCol w="1548580"/>
                <a:gridCol w="1327356"/>
              </a:tblGrid>
              <a:tr h="606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latin typeface="Times New Roman"/>
                          <a:ea typeface="Calibri"/>
                          <a:cs typeface="Times New Roman"/>
                        </a:rPr>
                        <a:t>Өткізілетін іс-шара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latin typeface="Times New Roman"/>
                          <a:ea typeface="Calibri"/>
                          <a:cs typeface="Times New Roman"/>
                        </a:rPr>
                        <a:t>Мерзімі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Өтетін сағаты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Calibri"/>
                          <a:cs typeface="Times New Roman"/>
                        </a:rPr>
                        <a:t>Жауапты мұғалім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Calibri"/>
                          <a:cs typeface="Times New Roman"/>
                        </a:rPr>
                        <a:t>Өткізетін орыны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21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«Ана тілім ажарым-асыл мұрам!»  апталықтың ашылу салтанаты.</a:t>
                      </a: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Times New Roman"/>
                          <a:cs typeface="Times New Roman"/>
                        </a:rPr>
                        <a:t>«Менің тілім»  көркем оқу   жарысы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815"/>
                        </a:spcBef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Times New Roman"/>
                          <a:cs typeface="Times New Roman"/>
                        </a:rPr>
                        <a:t>  (1-11-сыныптар)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>
                          <a:latin typeface="Times New Roman"/>
                          <a:ea typeface="Calibri"/>
                          <a:cs typeface="Times New Roman"/>
                        </a:rPr>
                        <a:t>15.09.2014 дүйсенбі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>
                          <a:latin typeface="Times New Roman"/>
                          <a:ea typeface="Calibri"/>
                          <a:cs typeface="Times New Roman"/>
                        </a:rPr>
                        <a:t>15.09.2014 дүйсенбі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І,ІІ ауысым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12:15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Жаксыбаева Р.К.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Сатжанова А.Д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Сейтхожина Т.Т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Рекреация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№22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1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«Ең үздік қабырға газеті» сайысы </a:t>
                      </a:r>
                      <a:r>
                        <a:rPr lang="kk-KZ" sz="1100">
                          <a:latin typeface="Times New Roman"/>
                          <a:ea typeface="Times New Roman"/>
                          <a:cs typeface="Times New Roman"/>
                        </a:rPr>
                        <a:t>(5-11-сынып)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«Қазақ тілінің білгірлері</a:t>
                      </a:r>
                      <a:r>
                        <a:rPr lang="kk-KZ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 </a:t>
                      </a:r>
                      <a:r>
                        <a:rPr lang="kk-KZ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сайысы. (8-9 сынып)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>
                          <a:latin typeface="Times New Roman"/>
                          <a:ea typeface="Calibri"/>
                          <a:cs typeface="Times New Roman"/>
                        </a:rPr>
                        <a:t>16.09.2014 сейсенбі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Куанбаева С.С.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 Базарбаева З.О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№17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88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Times New Roman"/>
                          <a:cs typeface="Times New Roman"/>
                        </a:rPr>
                        <a:t>«Тілім –тірегім, соғып тұрған жүрегім!» 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 «Мемлекеттік тіл-ұлт тірегі»</a:t>
                      </a:r>
                      <a:r>
                        <a:rPr lang="kk-KZ" sz="110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конференция</a:t>
                      </a:r>
                      <a:r>
                        <a:rPr lang="kk-KZ" sz="1100">
                          <a:latin typeface="Times New Roman"/>
                          <a:ea typeface="Times New Roman"/>
                          <a:cs typeface="Times New Roman"/>
                        </a:rPr>
                        <a:t>  (8-11сыныптар)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>
                          <a:latin typeface="Times New Roman"/>
                          <a:ea typeface="Calibri"/>
                          <a:cs typeface="Times New Roman"/>
                        </a:rPr>
                        <a:t>17.09.2014 сәрсенбі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latin typeface="Times New Roman"/>
                          <a:ea typeface="Calibri"/>
                          <a:cs typeface="Times New Roman"/>
                        </a:rPr>
                        <a:t>6А, 7А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latin typeface="Times New Roman"/>
                          <a:ea typeface="Calibri"/>
                          <a:cs typeface="Times New Roman"/>
                        </a:rPr>
                        <a:t>   12:25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latin typeface="Times New Roman"/>
                          <a:ea typeface="Calibri"/>
                          <a:cs typeface="Times New Roman"/>
                        </a:rPr>
                        <a:t>Пән мұғалімдері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№22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88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Times New Roman"/>
                          <a:cs typeface="Times New Roman"/>
                        </a:rPr>
                        <a:t>«Туған тілім-тағдырым» шығарма жазу  (5-11-сынып)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Times New Roman"/>
                          <a:cs typeface="Times New Roman"/>
                        </a:rPr>
                        <a:t>«Ана тілім ажарым-асыл мұрам!»  әдеби кеш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>
                          <a:latin typeface="Times New Roman"/>
                          <a:ea typeface="Calibri"/>
                          <a:cs typeface="Times New Roman"/>
                        </a:rPr>
                        <a:t>18.09.2014 бейсенбі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Пән мұғалімдері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Ермагамбетова Б.А.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№18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206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Times New Roman"/>
                          <a:cs typeface="Times New Roman"/>
                        </a:rPr>
                        <a:t>«Ана тілі – ардағым »тақырыбында  сыныпаралық  жарыс . (1-4-сынып)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Times New Roman"/>
                          <a:cs typeface="Times New Roman"/>
                        </a:rPr>
                        <a:t> «Тілі басқа, тілегі бір» ұлттар сайысы   (5-7 сынып)                                       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 (8-9 сынып)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>
                          <a:latin typeface="Times New Roman"/>
                          <a:ea typeface="Calibri"/>
                          <a:cs typeface="Times New Roman"/>
                        </a:rPr>
                        <a:t>19.09.2014  жұма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Абиятова Б.К.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Жаксыбаева Р.К.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Акимова Ш.К.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№22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№22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08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kk-KZ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«Тілге құрмет – елге құрмет</a:t>
                      </a:r>
                      <a:r>
                        <a:rPr lang="kk-KZ" sz="11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  мерекелік концерттік бағдарлама      (1-11 сыныптар)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>
                          <a:latin typeface="Times New Roman"/>
                          <a:ea typeface="Calibri"/>
                          <a:cs typeface="Times New Roman"/>
                        </a:rPr>
                        <a:t>20.09.14    сенбі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12:00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Коканова Ф.С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Кощегулова Д.Б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latin typeface="Times New Roman"/>
                          <a:ea typeface="Calibri"/>
                          <a:cs typeface="Times New Roman"/>
                        </a:rPr>
                        <a:t>Жиын залы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149</Words>
  <Application>Microsoft Office PowerPoint</Application>
  <PresentationFormat>Экран (4:3)</PresentationFormat>
  <Paragraphs>64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 «Бекітемін» №16 ОМ директоры          Исаханова А.К.                                                                Қазақстан Республикасының Тілдер күніне арналған                                                         «Ана тілім ажарым-асыл мұрам!»  атты  апталықтың  жоспары.                                                                       2014-2015 оқу жылы      15 қыркүйек - 20 қыркүйек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«Бекітемін» №16 ОМ директоры          Исаханова А.К.                                                 Қазақстан Республикасының Тілдер күніне арналған                                                         «Ана тілім ажарым-асыл мұрам!»  атты  апталықтың  жоспары.                                                                       2014-2015 оқу жылы      15 қыркүйек - 20 қыркүйек </dc:title>
  <dc:creator>sch16</dc:creator>
  <cp:lastModifiedBy>sch16</cp:lastModifiedBy>
  <cp:revision>2</cp:revision>
  <dcterms:created xsi:type="dcterms:W3CDTF">2006-01-09T19:11:16Z</dcterms:created>
  <dcterms:modified xsi:type="dcterms:W3CDTF">2006-01-09T19:23:49Z</dcterms:modified>
</cp:coreProperties>
</file>