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ользователь\Desktop\ЗОЖ\20131021_0836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16424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Пользователь\Desktop\ЗОЖ\Изображение 1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6912"/>
            <a:ext cx="3779912" cy="192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Пользователь\Desktop\ЗОЖ\DSCN698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"/>
            <a:ext cx="5292080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ользователь\Desktop\Новая папка\DSCN235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501008"/>
            <a:ext cx="5292080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Пользователь\Desktop\Новая папка\DSCN236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4509120"/>
            <a:ext cx="4644009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</cp:revision>
  <dcterms:created xsi:type="dcterms:W3CDTF">2015-03-20T05:52:32Z</dcterms:created>
  <dcterms:modified xsi:type="dcterms:W3CDTF">2015-03-20T05:55:17Z</dcterms:modified>
</cp:coreProperties>
</file>