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3462" y="-17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0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0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8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9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6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7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C5AFA-A7AA-4AD2-83ED-08C2B9C3609C}" type="datetimeFigureOut">
              <a:rPr lang="ru-RU" smtClean="0"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607D-7A62-4EFC-85A8-353E58A4B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7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сентябрь\Мусатаева А\SAM_61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1" t="1608" r="-27741" b="31448"/>
          <a:stretch/>
        </p:blipFill>
        <p:spPr bwMode="auto">
          <a:xfrm>
            <a:off x="-6112042" y="-12748461"/>
            <a:ext cx="43891200" cy="220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65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2016-09-03T08:36:54Z</dcterms:created>
  <dcterms:modified xsi:type="dcterms:W3CDTF">2016-09-03T08:40:27Z</dcterms:modified>
</cp:coreProperties>
</file>