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бағдар беру жұмыстары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 (2)\ПРОФОРЕНТАЦИЯ\экономика,бизнес және құқық колледжі\20160419_131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2)\ПРОФОРЕНТАЦИЯ\экономика,бизнес және құқық колледжі\20160419_132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 (2)\ПРОФОРЕНТАЦИЯ\экономика,бизнес және құқық колледжі\20160419_13304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" y="0"/>
            <a:ext cx="8961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 (2)\ПРОФОРЕНТАЦИЯ\экономика,бизнес және құқық колледжі\20160419_13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7250"/>
            <a:ext cx="8208912" cy="5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Экономики и статистики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Новая папка (2)\ПРОФОРЕНТАЦИЯ\экономика және статистика колледжі\20160111_140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" y="14847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2)\ПРОФОРЕНТАЦИЯ\экономика және статистика колледжі\20160111_140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7250"/>
            <a:ext cx="84249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 (2)\ПРОФОРЕНТАЦИЯ\экономика және статистика колледжі\20160111_14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 (2)\ПРОФОРЕНТАЦИЯ\экономика және статистика колледжі\20160111_14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84969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 (2)\ПРОФОРЕНТАЦИЯ\экономика және статистика колледжі\20160111_143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77768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 (2)\ПРОФОРЕНТАЦИЯ\экономика және статистика колледжі\20160111_143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7250"/>
            <a:ext cx="7992888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 (2)\ПРОФОРЕНТАЦИЯ\41 мектеп фото\5AnsGOrxP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0" y="629604"/>
            <a:ext cx="4379978" cy="37334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2)\ПРОФОРЕНТАЦИЯ\41 мектеп фото\39pSS5cIt0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48" y="3573016"/>
            <a:ext cx="433325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 (2)\ПРОФОРЕНТАЦИЯ\экономика және статистика колледжі\20160111_143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79208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вая папка (2)\ПРОФОРЕНТАЦИЯ\экономика және статистика колледжі\20160111_143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8352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Қазтұтұнудағы экономикалық Университеті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User\Desktop\Новая папка (2)\ПРОФОРЕНТАЦИЯ\41 мектеп фото\46tO1Aec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5333"/>
            <a:ext cx="7056784" cy="4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2)\ПРОФОРЕНТАЦИЯ\41 мектеп фото\1DO4sdpe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5328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2)\ПРОФОРЕНТАЦИЯ\41 мектеп фото\AMD0T43eb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5" y="474728"/>
            <a:ext cx="49205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ПРОФОРЕНТАЦИЯ\41 мектеп фото\aMjGqG5zW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5618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2)\ПРОФОРЕНТАЦИЯ\41 мектеп фото\E9YayOcaH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48681"/>
            <a:ext cx="45365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ПРОФОРЕНТАЦИЯ\41 мектеп фото\J0CJaYylt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1"/>
            <a:ext cx="410445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2)\ПРОФОРЕНТАЦИЯ\41 мектеп фото\J-xi-ViZs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8396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2)\ПРОФОРЕНТАЦИЯ\41 мектеп фото\-LZRrTPCq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16016" cy="65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2)\ПРОФОРЕНТАЦИЯ\41 мектеп фото\QDloYIiX3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82" y="188639"/>
            <a:ext cx="43354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2)\ПРОФОРЕНТАЦИЯ\41 мектеп фото\vCQA0-DoO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4659982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Колледж Экономики и бизнеса</a:t>
            </a:r>
            <a:endParaRPr lang="ru-RU" dirty="0"/>
          </a:p>
        </p:txBody>
      </p:sp>
      <p:pic>
        <p:nvPicPr>
          <p:cNvPr id="6146" name="Picture 2" descr="C:\Users\User\Desktop\Новая папка (2)\ПРОФОРЕНТАЦИЯ\экономика,бизнес және құқық колледжі\20160419_13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40441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Кәсіби бағдар беру жұмыстары</vt:lpstr>
      <vt:lpstr>Презентация PowerPoint</vt:lpstr>
      <vt:lpstr>Қазтұтұнудағы экономикалық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Колледж Экономики и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Колледж Экономики и статистики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2016-10-26T04:24:57Z</dcterms:created>
  <dcterms:modified xsi:type="dcterms:W3CDTF">2017-03-27T05:39:54Z</dcterms:modified>
</cp:coreProperties>
</file>