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7D149-FC2F-4B64-8760-F78BA3C9ED33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1C8A24-5EA7-461C-94B9-15427BE4C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7332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6470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i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026" name="Picture 2" descr="C:\Users\USER\Desktop\20171118_09461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4499991" cy="4077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Desktop\20171118_09454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3" y="-62407"/>
            <a:ext cx="4644008" cy="4077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ER\Desktop\20171118_094433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4014665"/>
            <a:ext cx="4932040" cy="2843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USER\Desktop\20171118_095534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014665"/>
            <a:ext cx="4788023" cy="2843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3867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Балалардың құқық қорғау куні!!!</dc:title>
  <dc:creator>USER</dc:creator>
  <cp:lastModifiedBy>Роза</cp:lastModifiedBy>
  <cp:revision>3</cp:revision>
  <dcterms:created xsi:type="dcterms:W3CDTF">2017-11-18T04:11:33Z</dcterms:created>
  <dcterms:modified xsi:type="dcterms:W3CDTF">2017-11-21T04:09:02Z</dcterms:modified>
</cp:coreProperties>
</file>