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9593" t="19888" r="24745" b="2013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</cp:revision>
  <dcterms:modified xsi:type="dcterms:W3CDTF">2019-01-14T07:13:46Z</dcterms:modified>
</cp:coreProperties>
</file>