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ÑÐ°Ð±Ð»Ð¾Ð½ Ð¿ÑÐµÐ·ÐµÐ½ÑÐ°ÑÐ¸Ð¸ Ð»ÐµÑ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7" name="Picture 3" descr="C:\Users\Комп\Desktop\лагерь\ede76077-d19e-4f55-a1a8-4cfa178a11d8.JPG"/>
          <p:cNvPicPr>
            <a:picLocks noChangeAspect="1" noChangeArrowheads="1"/>
          </p:cNvPicPr>
          <p:nvPr/>
        </p:nvPicPr>
        <p:blipFill>
          <a:blip r:embed="rId3" cstate="print">
            <a:lum bright="-20000" contrast="10000"/>
          </a:blip>
          <a:srcRect/>
          <a:stretch>
            <a:fillRect/>
          </a:stretch>
        </p:blipFill>
        <p:spPr bwMode="auto">
          <a:xfrm>
            <a:off x="827584" y="548680"/>
            <a:ext cx="7632848" cy="57246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ÑÐ°Ð±Ð»Ð¾Ð½ Ð¿ÑÐµÐ·ÐµÐ½ÑÐ°ÑÐ¸Ð¸ Ð»ÐµÑ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338" name="Picture 2" descr="C:\Users\Комп\Desktop\лагерь\9df21a70-3a51-429b-985d-4065267c61e8.JPG"/>
          <p:cNvPicPr>
            <a:picLocks noChangeAspect="1" noChangeArrowheads="1"/>
          </p:cNvPicPr>
          <p:nvPr/>
        </p:nvPicPr>
        <p:blipFill>
          <a:blip r:embed="rId3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899592" y="620688"/>
            <a:ext cx="7560840" cy="56706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ÑÐ°Ð±Ð»Ð¾Ð½ Ð¿ÑÐµÐ·ÐµÐ½ÑÐ°ÑÐ¸Ð¸ Ð»ÐµÑ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362" name="Picture 2" descr="C:\Users\Комп\Desktop\лагерь\5e00c84f-d328-49b0-98a6-1be2ad46c3ce.JPG"/>
          <p:cNvPicPr>
            <a:picLocks noChangeAspect="1" noChangeArrowheads="1"/>
          </p:cNvPicPr>
          <p:nvPr/>
        </p:nvPicPr>
        <p:blipFill>
          <a:blip r:embed="rId3" cstate="print">
            <a:lum bright="-20000" contrast="20000"/>
          </a:blip>
          <a:srcRect/>
          <a:stretch>
            <a:fillRect/>
          </a:stretch>
        </p:blipFill>
        <p:spPr bwMode="auto">
          <a:xfrm>
            <a:off x="755576" y="476672"/>
            <a:ext cx="7776864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</dc:creator>
  <cp:lastModifiedBy>Комп</cp:lastModifiedBy>
  <cp:revision>1</cp:revision>
  <dcterms:created xsi:type="dcterms:W3CDTF">2019-06-04T16:13:43Z</dcterms:created>
  <dcterms:modified xsi:type="dcterms:W3CDTF">2019-06-04T16:19:21Z</dcterms:modified>
</cp:coreProperties>
</file>