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llart.kz/wp-content/uploads/2016/11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299"/>
            <a:ext cx="3181483" cy="347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go4.imgsmail.ru/imgpreview?key=4e913aca41e00802&amp;mb=imgdb_preview_8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0905" y="2185838"/>
            <a:ext cx="3170714" cy="4672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mypresentation.ru/documents/a005fffad2e92385a60b48484a86301c/img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718" y="3536474"/>
            <a:ext cx="3009458" cy="3321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hameleons.com/uploads/posts/2013-11/1383801799_den-nezavisimosti-banne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501009"/>
            <a:ext cx="3181483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reni.kz/upload/iblock/d2e/d2e508dd6cad8d47eef2f51dc55c07db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04" y="0"/>
            <a:ext cx="3170714" cy="2162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hameleons.com/uploads/posts/2012-11/1353841469_universal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718" y="26299"/>
            <a:ext cx="2903305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44408" y="6188428"/>
            <a:ext cx="751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dirty="0" smtClean="0">
                <a:solidFill>
                  <a:srgbClr val="C00000"/>
                </a:solidFill>
              </a:rPr>
              <a:t>6А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926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</cp:revision>
  <dcterms:created xsi:type="dcterms:W3CDTF">2019-12-12T09:44:13Z</dcterms:created>
  <dcterms:modified xsi:type="dcterms:W3CDTF">2019-12-12T11:14:09Z</dcterms:modified>
</cp:coreProperties>
</file>