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74" r:id="rId3"/>
    <p:sldId id="284" r:id="rId4"/>
    <p:sldId id="285" r:id="rId5"/>
    <p:sldId id="304" r:id="rId6"/>
    <p:sldId id="286" r:id="rId7"/>
    <p:sldId id="289" r:id="rId8"/>
    <p:sldId id="306" r:id="rId9"/>
    <p:sldId id="283" r:id="rId10"/>
    <p:sldId id="305" r:id="rId11"/>
    <p:sldId id="282" r:id="rId12"/>
    <p:sldId id="275" r:id="rId13"/>
    <p:sldId id="292" r:id="rId14"/>
    <p:sldId id="270" r:id="rId15"/>
    <p:sldId id="271" r:id="rId16"/>
    <p:sldId id="290" r:id="rId17"/>
    <p:sldId id="291" r:id="rId18"/>
    <p:sldId id="298" r:id="rId19"/>
    <p:sldId id="299" r:id="rId20"/>
    <p:sldId id="302" r:id="rId21"/>
    <p:sldId id="300" r:id="rId22"/>
    <p:sldId id="277" r:id="rId23"/>
    <p:sldId id="279" r:id="rId24"/>
    <p:sldId id="257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F0B49-DB9C-460C-8789-0BF472AAF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051A6B-30EF-43C0-8BC2-956DBCE20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FE1EA3-4AE8-4EB6-83ED-F63F4CD2F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FC7E7-FD36-4420-A8B3-65EBA266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BA1CEE-81DF-43F5-82A7-B7516B01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37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F3495-AAD8-48F0-8821-5930ADC8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E68489-B9B2-472E-9D05-6218C2726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5A294A-8081-400C-86E8-322D393A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2C57D2-E7AA-4A8C-9417-BFB163CE6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E136FC-2028-453C-8094-3EB09343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4F7318-9CCD-4CA6-9110-543E1411E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DED810-CE2E-43EC-972F-AC5087A7E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67EB0-7665-4CE4-A022-0BF5A34C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2ACCA-923E-499B-80EA-3D42E5E2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D6652F-DE2E-478A-81DC-02936885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0546B-8EF4-4F6B-8862-131E3F1B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A6DA9-1DA0-4093-AAC7-FD5B1E14D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6DE307-6022-4C6C-BA83-514E859F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ED9A1F-42A0-4CCD-8F6F-D241F4A5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EA7CC4-BCB3-49ED-9823-6659CEFE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65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DCD2B-10B6-4705-8A81-D6997466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27946C-5C08-4AA6-B82D-6C37C2BEF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904FF-BBF7-4D75-BB75-19A7FB92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E43CA7-8168-473E-A4E3-0326F898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A22D79-3678-4FD7-9123-53FB261D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20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D6F12-16D2-42A4-945F-CDD9ABE2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785E6D-D719-4D09-8CDE-D1582DC77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98951C-DE50-41AD-A311-039771AF6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F57F2A-0999-4E49-8019-8B196A40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EE3426-214B-4A07-83F4-B9035FFA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ADF5A4-C34C-4692-8E16-BE362793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5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803F4-32F7-4498-87ED-500922FD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5C05DB-7874-4BF3-9698-7BC267DC5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606A4-E2FF-4DBA-897D-680E47F72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63E31F-F361-42D2-B932-6B44E8864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B56E23-14D0-434F-B3CF-EF456FFCB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2FA40-4A96-44A3-8B99-42C7585C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093B5D-372B-4C68-A829-EC535890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7934C6-62E3-4AB0-81DF-FE53D784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55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282A5-EBC1-48DD-8C37-F99D7A55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E09490-0FA1-4FBE-B9CD-5A623B0F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9F29FA-4853-4E3C-A744-77724B3A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DE6FB8-3975-4BC0-B60E-35EA6EB2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54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B6A84B-8787-4F08-B04A-387EAC2E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7C9EED-0607-40B7-AA6E-D64953F0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B6BCF5-2F7E-4C03-AA26-DA671C3E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4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577B0-F029-4608-997A-E74B6821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0EB2A1-E11B-43EE-B705-14424519D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B92E6D-F580-46BE-9DC2-A10F96881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E98121-314B-42B9-95B2-5879C3BC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5C5427-C5D9-426A-8EE9-88DDF1B7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101F92-7797-463A-96AD-5ABC0425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5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29F5A-710C-46CB-883B-BB4F3007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09300B-6EFA-4C60-8872-AFBACCDED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639AD1-1AB1-47A9-BDDB-3EEB08D50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E30B5-CD5D-4D7D-931A-F4700FE6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E537F1-3F5C-44ED-9CDD-66E7EE3E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9EEA60-3C72-45E1-90AC-391E3805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BC4DC-D76C-482E-9D21-2023644C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1139EF-ABD8-424A-A04F-13A4226D6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DA6886-E537-417D-93C5-FE875D568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D5A88-0A57-4441-A741-F14BA575422D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6D3FBC-4DB5-47E0-B620-078BED94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511894-F98C-4D4E-840D-ACE7DC75C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CD8C-25C7-4A63-8425-CF08C88C0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0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02007FE9-C5F3-45C0-9176-0BBB1E14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73484-AF2A-48F2-806D-0B7715EC6605}"/>
              </a:ext>
            </a:extLst>
          </p:cNvPr>
          <p:cNvSpPr txBox="1"/>
          <p:nvPr/>
        </p:nvSpPr>
        <p:spPr>
          <a:xfrm>
            <a:off x="6542843" y="328474"/>
            <a:ext cx="478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Сердце</a:t>
            </a:r>
            <a:r>
              <a:rPr lang="kk-KZ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32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отданное</a:t>
            </a:r>
            <a:r>
              <a:rPr lang="kk-KZ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32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детям</a:t>
            </a:r>
            <a:r>
              <a:rPr lang="kk-KZ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DAD4B-9678-434E-9DB1-666776DE02BD}"/>
              </a:ext>
            </a:extLst>
          </p:cNvPr>
          <p:cNvSpPr txBox="1"/>
          <p:nvPr/>
        </p:nvSpPr>
        <p:spPr>
          <a:xfrm>
            <a:off x="1340528" y="6116715"/>
            <a:ext cx="2146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Мини-центр №37</a:t>
            </a:r>
            <a:endParaRPr lang="ru-RU" sz="2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952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EC86762-3676-4C16-8747-3C47D870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9899"/>
            <a:ext cx="12126896" cy="69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AC05C8-8AB8-41E0-AC38-D07C1414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33" y="1318826"/>
            <a:ext cx="4146859" cy="276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EC4A0F-E8CC-42EE-85F3-300E14AB017A}"/>
              </a:ext>
            </a:extLst>
          </p:cNvPr>
          <p:cNvSpPr/>
          <p:nvPr/>
        </p:nvSpPr>
        <p:spPr>
          <a:xfrm>
            <a:off x="4177942" y="3643829"/>
            <a:ext cx="383611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k-KZ" dirty="0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К </a:t>
            </a:r>
            <a:r>
              <a:rPr lang="kk-KZ" dirty="0" err="1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чему</a:t>
            </a:r>
            <a:r>
              <a:rPr lang="kk-KZ" dirty="0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kk-KZ" dirty="0" err="1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учат</a:t>
            </a:r>
            <a:r>
              <a:rPr lang="kk-KZ" dirty="0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kk-KZ" dirty="0" err="1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уроки</a:t>
            </a:r>
            <a:r>
              <a:rPr lang="kk-KZ" dirty="0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 «</a:t>
            </a:r>
            <a:r>
              <a:rPr lang="kk-KZ" dirty="0" err="1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Самопознания</a:t>
            </a:r>
            <a:r>
              <a:rPr lang="kk-KZ" dirty="0">
                <a:ln>
                  <a:solidFill>
                    <a:srgbClr val="7030A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»? </a:t>
            </a:r>
            <a:endParaRPr lang="ru-RU" dirty="0">
              <a:ln>
                <a:solidFill>
                  <a:srgbClr val="7030A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97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492BC4D-1B7D-4F21-8966-A4A61C7E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99"/>
            <a:ext cx="12192000" cy="6684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2C5557-6D6E-4563-B664-EE0AF6E3342D}"/>
              </a:ext>
            </a:extLst>
          </p:cNvPr>
          <p:cNvSpPr txBox="1"/>
          <p:nvPr/>
        </p:nvSpPr>
        <p:spPr>
          <a:xfrm>
            <a:off x="4950300" y="309085"/>
            <a:ext cx="2291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УВАЖАТЬ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3BA13-1063-4B9C-B265-329A9F05176F}"/>
              </a:ext>
            </a:extLst>
          </p:cNvPr>
          <p:cNvSpPr txBox="1"/>
          <p:nvPr/>
        </p:nvSpPr>
        <p:spPr>
          <a:xfrm>
            <a:off x="4992588" y="1076486"/>
            <a:ext cx="220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ПОМОГАТЬ</a:t>
            </a:r>
            <a:r>
              <a:rPr lang="kk-KZ" dirty="0"/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86329-F50C-4D09-8EBB-ED507E8BC241}"/>
              </a:ext>
            </a:extLst>
          </p:cNvPr>
          <p:cNvSpPr txBox="1"/>
          <p:nvPr/>
        </p:nvSpPr>
        <p:spPr>
          <a:xfrm>
            <a:off x="4856205" y="1771389"/>
            <a:ext cx="234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ПОДЕЛИТЬСЯ</a:t>
            </a:r>
            <a:r>
              <a:rPr lang="kk-KZ" dirty="0"/>
              <a:t>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0096D-0A1B-4DB5-913F-D5E6D2E062BD}"/>
              </a:ext>
            </a:extLst>
          </p:cNvPr>
          <p:cNvSpPr txBox="1"/>
          <p:nvPr/>
        </p:nvSpPr>
        <p:spPr>
          <a:xfrm>
            <a:off x="4971101" y="2404738"/>
            <a:ext cx="2042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ДОВЕРЯТЬ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1C94B-D361-4AAC-9E2D-4C22EB938E3F}"/>
              </a:ext>
            </a:extLst>
          </p:cNvPr>
          <p:cNvSpPr txBox="1"/>
          <p:nvPr/>
        </p:nvSpPr>
        <p:spPr>
          <a:xfrm>
            <a:off x="4882719" y="3226703"/>
            <a:ext cx="2067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ВЫРУЧАТЬ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FB0B5-00D0-46A5-AF3B-1B4BF2FAA40F}"/>
              </a:ext>
            </a:extLst>
          </p:cNvPr>
          <p:cNvSpPr txBox="1"/>
          <p:nvPr/>
        </p:nvSpPr>
        <p:spPr>
          <a:xfrm>
            <a:off x="4708183" y="4246117"/>
            <a:ext cx="2416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ПОДДЕРЖИВАТЬ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E94F1-BE3B-432D-9A1D-34682D8C1EB2}"/>
              </a:ext>
            </a:extLst>
          </p:cNvPr>
          <p:cNvSpPr txBox="1"/>
          <p:nvPr/>
        </p:nvSpPr>
        <p:spPr>
          <a:xfrm>
            <a:off x="4554711" y="5090393"/>
            <a:ext cx="272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ГОВОРИТЬ ПРАВДУ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5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E6755A2-4FF9-46DD-81A1-A52D9E70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7F195-BCAF-47F1-A546-7EEB70F5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11" y="1460938"/>
            <a:ext cx="7816030" cy="51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0390FD9-3A0F-4FC8-A645-45AA6879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09CEC-C298-4A87-8557-C511B901E557}"/>
              </a:ext>
            </a:extLst>
          </p:cNvPr>
          <p:cNvSpPr txBox="1"/>
          <p:nvPr/>
        </p:nvSpPr>
        <p:spPr>
          <a:xfrm>
            <a:off x="726642" y="2088906"/>
            <a:ext cx="4506490" cy="12003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Основные задачи воспитателей </a:t>
            </a:r>
          </a:p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по духовно-нравственному </a:t>
            </a:r>
          </a:p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воспитанию дошкольников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D2C8E-4037-4113-93FA-8E212F6AA359}"/>
              </a:ext>
            </a:extLst>
          </p:cNvPr>
          <p:cNvSpPr txBox="1"/>
          <p:nvPr/>
        </p:nvSpPr>
        <p:spPr>
          <a:xfrm>
            <a:off x="5145806" y="271858"/>
            <a:ext cx="6085897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</a:rPr>
              <a:t>Развивать правовую для духовно- нравственного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воспитания в процессе досуговой или </a:t>
            </a:r>
            <a:r>
              <a:rPr lang="ru-RU" sz="2000" dirty="0" err="1">
                <a:solidFill>
                  <a:srgbClr val="7030A0"/>
                </a:solidFill>
              </a:rPr>
              <a:t>фокультативно</a:t>
            </a:r>
            <a:r>
              <a:rPr lang="ru-RU" sz="2000" dirty="0">
                <a:solidFill>
                  <a:srgbClr val="7030A0"/>
                </a:solidFill>
              </a:rPr>
              <a:t>-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Кружковой деятельности детского сада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D78AD-CECD-45C1-BE4E-58191BCB549E}"/>
              </a:ext>
            </a:extLst>
          </p:cNvPr>
          <p:cNvSpPr txBox="1"/>
          <p:nvPr/>
        </p:nvSpPr>
        <p:spPr>
          <a:xfrm>
            <a:off x="5422506" y="1423409"/>
            <a:ext cx="5254772" cy="8309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</a:rPr>
              <a:t>Воспитывать патриотические чувства </a:t>
            </a:r>
          </a:p>
          <a:p>
            <a:r>
              <a:rPr lang="ru-RU" sz="2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</a:rPr>
              <a:t>связывающие разные поколения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F0546-6507-4ED0-933E-3078F436BC80}"/>
              </a:ext>
            </a:extLst>
          </p:cNvPr>
          <p:cNvSpPr txBox="1"/>
          <p:nvPr/>
        </p:nvSpPr>
        <p:spPr>
          <a:xfrm>
            <a:off x="5651833" y="2369381"/>
            <a:ext cx="4933851" cy="7078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Приучать к этическим нормам поведения и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самодисциплине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DB2F9-0B81-437A-8A48-8C5EA2FA4D1E}"/>
              </a:ext>
            </a:extLst>
          </p:cNvPr>
          <p:cNvSpPr txBox="1"/>
          <p:nvPr/>
        </p:nvSpPr>
        <p:spPr>
          <a:xfrm>
            <a:off x="5651833" y="3289235"/>
            <a:ext cx="5925533" cy="7078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Совершенствовать художественный вкус6 развивать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творческий потенциал каждого ребенка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8E208-7731-46C9-A232-B90B2E7D9E46}"/>
              </a:ext>
            </a:extLst>
          </p:cNvPr>
          <p:cNvSpPr txBox="1"/>
          <p:nvPr/>
        </p:nvSpPr>
        <p:spPr>
          <a:xfrm>
            <a:off x="5422506" y="4153576"/>
            <a:ext cx="6544549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Формировать художественно-речевые навыки</a:t>
            </a:r>
            <a:r>
              <a:rPr lang="kk-KZ" sz="2000" dirty="0">
                <a:solidFill>
                  <a:srgbClr val="FFFF00"/>
                </a:solidFill>
              </a:rPr>
              <a:t>, </a:t>
            </a:r>
            <a:r>
              <a:rPr lang="kk-KZ" sz="2000" dirty="0" err="1">
                <a:solidFill>
                  <a:srgbClr val="FFFF00"/>
                </a:solidFill>
              </a:rPr>
              <a:t>пополнять</a:t>
            </a:r>
            <a:endParaRPr lang="kk-KZ" sz="2000" dirty="0">
              <a:solidFill>
                <a:srgbClr val="FFFF00"/>
              </a:solidFill>
            </a:endParaRPr>
          </a:p>
          <a:p>
            <a:r>
              <a:rPr lang="kk-KZ" sz="2000" dirty="0" err="1">
                <a:solidFill>
                  <a:srgbClr val="FFFF00"/>
                </a:solidFill>
              </a:rPr>
              <a:t>словарь</a:t>
            </a:r>
            <a:r>
              <a:rPr lang="kk-KZ" sz="2000" dirty="0">
                <a:solidFill>
                  <a:srgbClr val="FFFF00"/>
                </a:solidFill>
              </a:rPr>
              <a:t> </a:t>
            </a:r>
            <a:r>
              <a:rPr lang="kk-KZ" sz="2000" dirty="0" err="1">
                <a:solidFill>
                  <a:srgbClr val="FFFF00"/>
                </a:solidFill>
              </a:rPr>
              <a:t>детей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262DA-6919-40E7-81D2-453487AB2237}"/>
              </a:ext>
            </a:extLst>
          </p:cNvPr>
          <p:cNvSpPr txBox="1"/>
          <p:nvPr/>
        </p:nvSpPr>
        <p:spPr>
          <a:xfrm>
            <a:off x="5233132" y="5019092"/>
            <a:ext cx="662091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dirty="0" err="1">
                <a:solidFill>
                  <a:srgbClr val="7030A0"/>
                </a:solidFill>
              </a:rPr>
              <a:t>Воспитывать</a:t>
            </a:r>
            <a:r>
              <a:rPr lang="kk-KZ" dirty="0">
                <a:solidFill>
                  <a:srgbClr val="7030A0"/>
                </a:solidFill>
              </a:rPr>
              <a:t> </a:t>
            </a:r>
            <a:r>
              <a:rPr lang="kk-KZ" dirty="0" err="1">
                <a:solidFill>
                  <a:srgbClr val="7030A0"/>
                </a:solidFill>
              </a:rPr>
              <a:t>духовно-нравственные</a:t>
            </a:r>
            <a:r>
              <a:rPr lang="kk-KZ" dirty="0">
                <a:solidFill>
                  <a:srgbClr val="7030A0"/>
                </a:solidFill>
              </a:rPr>
              <a:t> </a:t>
            </a:r>
            <a:r>
              <a:rPr lang="kk-KZ" dirty="0" err="1">
                <a:solidFill>
                  <a:srgbClr val="7030A0"/>
                </a:solidFill>
              </a:rPr>
              <a:t>чувства,раскрывая</a:t>
            </a:r>
            <a:r>
              <a:rPr lang="kk-KZ" dirty="0">
                <a:solidFill>
                  <a:srgbClr val="7030A0"/>
                </a:solidFill>
              </a:rPr>
              <a:t> </a:t>
            </a:r>
            <a:r>
              <a:rPr lang="kk-KZ" dirty="0" err="1">
                <a:solidFill>
                  <a:srgbClr val="7030A0"/>
                </a:solidFill>
              </a:rPr>
              <a:t>значение</a:t>
            </a:r>
            <a:endParaRPr lang="kk-KZ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православия  в жизни человека, как действие </a:t>
            </a:r>
            <a:r>
              <a:rPr lang="ru-RU" dirty="0" err="1">
                <a:solidFill>
                  <a:srgbClr val="7030A0"/>
                </a:solidFill>
              </a:rPr>
              <a:t>любви,добра</a:t>
            </a:r>
            <a:r>
              <a:rPr lang="ru-RU" dirty="0">
                <a:solidFill>
                  <a:srgbClr val="7030A0"/>
                </a:solidFill>
              </a:rPr>
              <a:t>,</a:t>
            </a:r>
          </a:p>
          <a:p>
            <a:r>
              <a:rPr lang="ru-RU" dirty="0">
                <a:solidFill>
                  <a:srgbClr val="7030A0"/>
                </a:solidFill>
              </a:rPr>
              <a:t>человечности, единения.</a:t>
            </a:r>
          </a:p>
        </p:txBody>
      </p:sp>
    </p:spTree>
    <p:extLst>
      <p:ext uri="{BB962C8B-B14F-4D97-AF65-F5344CB8AC3E}">
        <p14:creationId xmlns:p14="http://schemas.microsoft.com/office/powerpoint/2010/main" val="1799377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A779EB7-84AB-41DF-8A80-FDD2B7D3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0" y="0"/>
            <a:ext cx="118605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3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19EB305-2D8F-4BE5-9ABF-97EB70C9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7DFC1-F34C-4DE2-9D5E-669C397CD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31">
            <a:off x="8663109" y="2719470"/>
            <a:ext cx="2883915" cy="3508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9585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83BDF8-8720-4FF3-BF36-2C68F258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0C394DF-FD8E-448A-BD7E-5D07E709FB5E}"/>
              </a:ext>
            </a:extLst>
          </p:cNvPr>
          <p:cNvSpPr/>
          <p:nvPr/>
        </p:nvSpPr>
        <p:spPr>
          <a:xfrm>
            <a:off x="2091558" y="392806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verdana" panose="020B0604030504040204" pitchFamily="34" charset="0"/>
              </a:rPr>
              <a:t>Воспитатель </a:t>
            </a: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 : Чему учат вас занятие</a:t>
            </a:r>
          </a:p>
          <a:p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« Самопознания»?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Ответы детей7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Уроки самопознания учат нас …....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1. уметь радоваться успехам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2. поддерживать окружающих в трудную минуту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3. доверять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4. делиться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5. уважать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6. помогать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7. выручать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8. не предавать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0" i="0" dirty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9. говорить правду 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34AE4-486C-426B-9D42-9ABE75774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4" y="3276599"/>
            <a:ext cx="3121572" cy="234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214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A7EDA-B81B-4BA0-A1F8-6EA658A6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2E8801-203D-4253-9192-CFA033EAB9A3}"/>
              </a:ext>
            </a:extLst>
          </p:cNvPr>
          <p:cNvSpPr/>
          <p:nvPr/>
        </p:nvSpPr>
        <p:spPr>
          <a:xfrm>
            <a:off x="2532993" y="431797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Воспитатель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:Назовите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качества, которые мы воспитываем на уроках самопознания. Ответы учащихся 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1. жизнерадостность, оптимизм 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2. отзывчивость, сострадание, 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3. доверие и уважение к окружающим 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4. взаимопомощь, взаимовыручка, взаимопонимание 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5. честность, правдивость </a:t>
            </a:r>
            <a:br>
              <a:rPr lang="ru-RU" sz="2400" dirty="0"/>
            </a:b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6. преданность и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т.д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172939-A77C-43C3-A69D-B4F84C0BF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111">
            <a:off x="7830106" y="3104822"/>
            <a:ext cx="3568364" cy="2676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83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4A76D3A-5557-4776-8099-809B01D0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BE33D2-72B3-4254-B6A0-598FA28C4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0" y="1491449"/>
            <a:ext cx="6347534" cy="412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7609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2279BEF-504F-4FED-A9C3-1BC828F2A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CE424C-1911-4ED2-899A-AB1B02A07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335">
            <a:off x="3214255" y="1525301"/>
            <a:ext cx="5336820" cy="3469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117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1B3836E-A2D0-47A5-873B-252BF629A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" y="4527"/>
            <a:ext cx="12183953" cy="685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377C7-FAE2-4CF9-962E-06C136108427}"/>
              </a:ext>
            </a:extLst>
          </p:cNvPr>
          <p:cNvSpPr txBox="1"/>
          <p:nvPr/>
        </p:nvSpPr>
        <p:spPr>
          <a:xfrm>
            <a:off x="4330262" y="217490"/>
            <a:ext cx="5402317" cy="93864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Сердце</a:t>
            </a:r>
            <a:r>
              <a:rPr lang="kk-KZ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kk-KZ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отданное</a:t>
            </a:r>
            <a:r>
              <a:rPr lang="kk-KZ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kk-KZ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детям</a:t>
            </a:r>
            <a:r>
              <a:rPr lang="kk-KZ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!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B4AD7B-A60F-4C9B-8EC6-EF42BF78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57" y="1804364"/>
            <a:ext cx="5084003" cy="390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8C361-539C-40C1-B03B-F462CE04D972}"/>
              </a:ext>
            </a:extLst>
          </p:cNvPr>
          <p:cNvSpPr txBox="1"/>
          <p:nvPr/>
        </p:nvSpPr>
        <p:spPr>
          <a:xfrm>
            <a:off x="1306606" y="2013046"/>
            <a:ext cx="3685624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k-KZ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Золотое</a:t>
            </a:r>
            <a:r>
              <a:rPr lang="kk-KZ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kk-KZ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сердце</a:t>
            </a:r>
            <a:r>
              <a:rPr lang="kk-KZ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r>
              <a:rPr lang="kk-KZ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Сары </a:t>
            </a:r>
            <a:r>
              <a:rPr lang="kk-KZ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Алпысовны</a:t>
            </a:r>
            <a:endParaRPr lang="kk-KZ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kk-KZ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Назарбаевой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09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F38EAE3-F908-4152-AA22-3B13165D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8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129A12-CA83-4BCD-85AC-3F9ED62F7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7" y="1340528"/>
            <a:ext cx="5770179" cy="410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399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E5EE090-C12C-421D-B814-0E21DA40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8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471202-CE0E-4370-B6AD-618269654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5" y="1445173"/>
            <a:ext cx="5234152" cy="3967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3936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65B0229-D6C3-4C70-A6CC-9166D600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2" y="15257"/>
            <a:ext cx="1191923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72FE8A-7F02-42D3-A25F-F867BFD8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8338">
            <a:off x="582192" y="1553331"/>
            <a:ext cx="2071592" cy="19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E159D1-1951-4A80-8A51-A1729948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448">
            <a:off x="2942796" y="2546306"/>
            <a:ext cx="1803001" cy="16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F689BE8-2EFE-42E6-AEEE-7CB2E952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5792">
            <a:off x="4675107" y="2348813"/>
            <a:ext cx="2113167" cy="17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E1893E7-D1AE-4335-8198-DA5EA358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34">
            <a:off x="6763793" y="2246568"/>
            <a:ext cx="1728337" cy="160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5E077DC-8936-488C-94A7-2FA8F312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881">
            <a:off x="9925882" y="1628927"/>
            <a:ext cx="1847533" cy="171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0265-B79A-4E2E-9AAA-0876BBBE8190}"/>
              </a:ext>
            </a:extLst>
          </p:cNvPr>
          <p:cNvSpPr txBox="1"/>
          <p:nvPr/>
        </p:nvSpPr>
        <p:spPr>
          <a:xfrm rot="2596388">
            <a:off x="936560" y="2105328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Мейірім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20B10-1866-4010-8ABD-5557C4AFDC5C}"/>
              </a:ext>
            </a:extLst>
          </p:cNvPr>
          <p:cNvSpPr txBox="1"/>
          <p:nvPr/>
        </p:nvSpPr>
        <p:spPr>
          <a:xfrm rot="2258036">
            <a:off x="3286691" y="2947182"/>
            <a:ext cx="1429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Құрмет 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87842-22EC-4963-A90C-7D8D3F611500}"/>
              </a:ext>
            </a:extLst>
          </p:cNvPr>
          <p:cNvSpPr txBox="1"/>
          <p:nvPr/>
        </p:nvSpPr>
        <p:spPr>
          <a:xfrm rot="1442370">
            <a:off x="4873634" y="2743831"/>
            <a:ext cx="171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rgbClr val="FF0000"/>
                </a:solidFill>
              </a:rPr>
              <a:t>Махаббат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A434B-60DF-44B1-AA18-B58AF8CC23F4}"/>
              </a:ext>
            </a:extLst>
          </p:cNvPr>
          <p:cNvSpPr txBox="1"/>
          <p:nvPr/>
        </p:nvSpPr>
        <p:spPr>
          <a:xfrm rot="916847">
            <a:off x="7137714" y="2705838"/>
            <a:ext cx="136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Добро</a:t>
            </a:r>
            <a:r>
              <a:rPr lang="kk-KZ" dirty="0"/>
              <a:t> </a:t>
            </a:r>
            <a:endParaRPr lang="ru-RU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0AA8B24-D8F1-43CE-8311-01048949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881">
            <a:off x="8646490" y="2592297"/>
            <a:ext cx="1605244" cy="14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6CDEB5-695A-462B-9F44-73778F986941}"/>
              </a:ext>
            </a:extLst>
          </p:cNvPr>
          <p:cNvSpPr txBox="1"/>
          <p:nvPr/>
        </p:nvSpPr>
        <p:spPr>
          <a:xfrm rot="1413039">
            <a:off x="10197951" y="208554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</a:rPr>
              <a:t>Любовь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81BA7-A160-4C06-9896-C31DD686F231}"/>
              </a:ext>
            </a:extLst>
          </p:cNvPr>
          <p:cNvSpPr txBox="1"/>
          <p:nvPr/>
        </p:nvSpPr>
        <p:spPr>
          <a:xfrm rot="1251700">
            <a:off x="8787021" y="2921984"/>
            <a:ext cx="1517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Уважение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694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A60CF1B-15E6-450D-8B6F-BC110260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7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0301E8-50CE-45F1-8B71-5B29FBE0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" y="39414"/>
            <a:ext cx="12129855" cy="6779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82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3738BEF0-5653-4146-B0AD-DAE58733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" y="0"/>
            <a:ext cx="11922711" cy="6755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F9DF9-9908-4365-B4E5-9EF6C903EE44}"/>
              </a:ext>
            </a:extLst>
          </p:cNvPr>
          <p:cNvSpPr txBox="1"/>
          <p:nvPr/>
        </p:nvSpPr>
        <p:spPr>
          <a:xfrm rot="20162001">
            <a:off x="1903771" y="1023225"/>
            <a:ext cx="4201420" cy="269059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Рахмет</a:t>
            </a:r>
            <a:r>
              <a:rPr lang="kk-K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 !</a:t>
            </a:r>
            <a:endParaRPr lang="kk-KZ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kk-K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СПАСИБО !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30DF59-9F56-48C2-A08B-4C9B3274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1985">
            <a:off x="5743411" y="910898"/>
            <a:ext cx="3057197" cy="13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341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1B1AC07-F5FD-41CA-830D-13A7E136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11D28-9AF0-4972-B9CB-AAEAC6C3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90" y="189186"/>
            <a:ext cx="9900744" cy="641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74E1A8B-2F5D-4F2E-AB54-9F6A02E0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6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DF59112-9CE5-462A-A37D-40B3EBE4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98" y="677917"/>
            <a:ext cx="7525406" cy="56440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7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CA11A2-C45D-485A-8DEB-5F8D4111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8BE6C-BC1F-41BA-B01C-6925579B3215}"/>
              </a:ext>
            </a:extLst>
          </p:cNvPr>
          <p:cNvSpPr txBox="1"/>
          <p:nvPr/>
        </p:nvSpPr>
        <p:spPr>
          <a:xfrm>
            <a:off x="544834" y="2421588"/>
            <a:ext cx="4352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РОДИЛАСЬ 12 ФЕВРАЛЯ </a:t>
            </a:r>
          </a:p>
          <a:p>
            <a:r>
              <a:rPr lang="kk-KZ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1941 ГОДА В СЕЛЕ ҚЫЗЫЛ-ЖАР</a:t>
            </a:r>
          </a:p>
          <a:p>
            <a:r>
              <a:rPr lang="kk-KZ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КАРАГНДИНСКОЙ ОБЛАСТИ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32685C-45C3-4952-8460-F2A8DFED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21" y="1082566"/>
            <a:ext cx="6296274" cy="4435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820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3891588-EE2D-4E7A-9CE8-E7AAA07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2C4DE-4AD7-4F05-A099-00425F19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47" y="2104007"/>
            <a:ext cx="4188908" cy="40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В 1962 году  вышла замуж за   Н.А. Назарбаева">
            <a:extLst>
              <a:ext uri="{FF2B5EF4-FFF2-40B4-BE49-F238E27FC236}">
                <a16:creationId xmlns:a16="http://schemas.microsoft.com/office/drawing/2014/main" id="{90FCD125-85B9-4365-93D9-8B015A28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53" y="750165"/>
            <a:ext cx="5424256" cy="5357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07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FF3195B-F6A2-4194-8DF7-F6DDD1D1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F92EB4-A7A5-405B-827C-02D8E5618228}"/>
              </a:ext>
            </a:extLst>
          </p:cNvPr>
          <p:cNvSpPr txBox="1"/>
          <p:nvPr/>
        </p:nvSpPr>
        <p:spPr>
          <a:xfrm>
            <a:off x="5227551" y="1454971"/>
            <a:ext cx="6315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Сару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Алпысовну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считаем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Духовным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Учителем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.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Она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дарит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людям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добро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свет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и</a:t>
            </a:r>
          </a:p>
          <a:p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безграничную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любовь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веру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в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себя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и в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то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что</a:t>
            </a:r>
            <a:endParaRPr lang="kk-KZ" sz="2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Ты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сам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можешь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изменить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жизнь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к </a:t>
            </a:r>
            <a:r>
              <a:rPr lang="kk-KZ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лучшему</a:t>
            </a:r>
            <a:r>
              <a:rPr lang="kk-KZ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.</a:t>
            </a:r>
            <a:endParaRPr lang="ru-RU" sz="2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CF013-8E4D-441B-A62E-72A6F2E0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0" y="2978242"/>
            <a:ext cx="5129047" cy="29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88AE281-1B1D-4241-B1BB-90F7AAC0B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55" y="1562310"/>
            <a:ext cx="3652704" cy="296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9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8DA70BC-4ED7-4DFF-A7CD-4BC5F1C7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8" y="-2763"/>
            <a:ext cx="12381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E8171-36AF-4983-BAD4-E45D06A8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151" y="864475"/>
            <a:ext cx="5770180" cy="441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9374E66-AC13-44F9-838C-B0A0CA7C9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415">
            <a:off x="8134420" y="1807784"/>
            <a:ext cx="2620182" cy="252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10812-1487-4A2D-B3A5-5563BFBD6E4F}"/>
              </a:ext>
            </a:extLst>
          </p:cNvPr>
          <p:cNvSpPr txBox="1"/>
          <p:nvPr/>
        </p:nvSpPr>
        <p:spPr>
          <a:xfrm rot="1900927">
            <a:off x="8815152" y="2454964"/>
            <a:ext cx="15061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Отбасы</a:t>
            </a:r>
          </a:p>
          <a:p>
            <a:r>
              <a:rPr lang="kk-KZ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Семья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17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84279CD-709B-4C8C-8AC9-0841AFA4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7091D-C0B1-46E0-8D92-9A152679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46" y="1040524"/>
            <a:ext cx="6769615" cy="452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38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7584931E-48D8-4122-ABD0-3CD63173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8" y="-2763"/>
            <a:ext cx="12381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99394-7529-4D73-B67D-3405626B0375}"/>
              </a:ext>
            </a:extLst>
          </p:cNvPr>
          <p:cNvSpPr txBox="1"/>
          <p:nvPr/>
        </p:nvSpPr>
        <p:spPr>
          <a:xfrm>
            <a:off x="1019504" y="407214"/>
            <a:ext cx="9033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Как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думаешь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зачем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предмет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Самопознание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нужно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изучать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дошкольной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kk-KZ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организации</a:t>
            </a:r>
            <a:r>
              <a:rPr lang="kk-KZ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AC9E88-48A1-48F5-B757-BFF29585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9" y="1799555"/>
            <a:ext cx="3648402" cy="24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372C1-8FD1-4963-8374-2C6F7994A672}"/>
              </a:ext>
            </a:extLst>
          </p:cNvPr>
          <p:cNvSpPr txBox="1"/>
          <p:nvPr/>
        </p:nvSpPr>
        <p:spPr>
          <a:xfrm rot="737176">
            <a:off x="3209901" y="1732358"/>
            <a:ext cx="1616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Любить</a:t>
            </a:r>
            <a:r>
              <a:rPr lang="kk-KZ" dirty="0"/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935EE-5226-4469-BAE6-D4C8848ADF20}"/>
              </a:ext>
            </a:extLst>
          </p:cNvPr>
          <p:cNvSpPr txBox="1"/>
          <p:nvPr/>
        </p:nvSpPr>
        <p:spPr>
          <a:xfrm rot="20997735">
            <a:off x="7112731" y="1715069"/>
            <a:ext cx="4327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Приносить</a:t>
            </a:r>
            <a:r>
              <a:rPr lang="kk-K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kk-KZ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людям</a:t>
            </a:r>
            <a:r>
              <a:rPr lang="kk-K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kk-KZ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пользу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11095-81ED-4F15-BF49-A0F3DB9EEEE4}"/>
              </a:ext>
            </a:extLst>
          </p:cNvPr>
          <p:cNvSpPr txBox="1"/>
          <p:nvPr/>
        </p:nvSpPr>
        <p:spPr>
          <a:xfrm>
            <a:off x="1283044" y="2586089"/>
            <a:ext cx="337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Понимать</a:t>
            </a:r>
            <a:r>
              <a:rPr lang="kk-KZ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kk-KZ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других</a:t>
            </a:r>
            <a:r>
              <a:rPr lang="kk-KZ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98601-3881-4C13-AB8B-4DB5C4F0FEF0}"/>
              </a:ext>
            </a:extLst>
          </p:cNvPr>
          <p:cNvSpPr txBox="1"/>
          <p:nvPr/>
        </p:nvSpPr>
        <p:spPr>
          <a:xfrm>
            <a:off x="7649663" y="2943146"/>
            <a:ext cx="3373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Помогать</a:t>
            </a:r>
            <a:r>
              <a:rPr lang="kk-KZ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kk-KZ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слабым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D21537-F031-49C5-8407-641A204BE2A9}"/>
              </a:ext>
            </a:extLst>
          </p:cNvPr>
          <p:cNvSpPr txBox="1"/>
          <p:nvPr/>
        </p:nvSpPr>
        <p:spPr>
          <a:xfrm rot="20971869">
            <a:off x="1520426" y="3881961"/>
            <a:ext cx="3750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Говорить</a:t>
            </a:r>
            <a:r>
              <a:rPr lang="kk-KZ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kk-KZ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размышлять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7535C-3DD8-4C41-8171-4A023AFC1BCE}"/>
              </a:ext>
            </a:extLst>
          </p:cNvPr>
          <p:cNvSpPr txBox="1"/>
          <p:nvPr/>
        </p:nvSpPr>
        <p:spPr>
          <a:xfrm rot="526786">
            <a:off x="7306562" y="3579656"/>
            <a:ext cx="288252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k-KZ" dirty="0"/>
          </a:p>
          <a:p>
            <a:r>
              <a:rPr lang="ru-RU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</a:rPr>
              <a:t>Жить в гармонии</a:t>
            </a:r>
          </a:p>
        </p:txBody>
      </p:sp>
    </p:spTree>
    <p:extLst>
      <p:ext uri="{BB962C8B-B14F-4D97-AF65-F5344CB8AC3E}">
        <p14:creationId xmlns:p14="http://schemas.microsoft.com/office/powerpoint/2010/main" val="5720706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308</Words>
  <Application>Microsoft Office PowerPoint</Application>
  <PresentationFormat>Широкоэкранный</PresentationFormat>
  <Paragraphs>60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Мини-центр</dc:creator>
  <cp:lastModifiedBy>Мини-центр</cp:lastModifiedBy>
  <cp:revision>40</cp:revision>
  <dcterms:created xsi:type="dcterms:W3CDTF">2020-01-30T07:31:28Z</dcterms:created>
  <dcterms:modified xsi:type="dcterms:W3CDTF">2020-02-07T04:35:47Z</dcterms:modified>
</cp:coreProperties>
</file>