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CC00"/>
    <a:srgbClr val="00CC99"/>
    <a:srgbClr val="CC00FF"/>
    <a:srgbClr val="FF7C80"/>
    <a:srgbClr val="2A7786"/>
    <a:srgbClr val="A90796"/>
    <a:srgbClr val="3366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захстан. Фотографии, информация, туры, отдых 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85784" y="785794"/>
            <a:ext cx="9286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Достопримечательности Казахстана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Tm="547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428604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err="1" smtClean="0">
                <a:latin typeface="Monotype Corsiva" pitchFamily="66" charset="0"/>
              </a:rPr>
              <a:t>Чарынский</a:t>
            </a:r>
            <a:r>
              <a:rPr lang="ru-RU" sz="4000" b="0" dirty="0" smtClean="0">
                <a:latin typeface="Monotype Corsiva" pitchFamily="66" charset="0"/>
              </a:rPr>
              <a:t> </a:t>
            </a:r>
            <a:r>
              <a:rPr lang="ru-RU" sz="4000" b="0" dirty="0" smtClean="0">
                <a:latin typeface="Monotype Corsiva" pitchFamily="66" charset="0"/>
              </a:rPr>
              <a:t>   каньон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6072198" cy="4691063"/>
          </a:xfrm>
        </p:spPr>
        <p:txBody>
          <a:bodyPr/>
          <a:lstStyle/>
          <a:p>
            <a:r>
              <a:rPr lang="ru-RU" sz="1700" dirty="0" smtClean="0">
                <a:solidFill>
                  <a:srgbClr val="A90796"/>
                </a:solidFill>
                <a:latin typeface="Monotype Corsiva" pitchFamily="66" charset="0"/>
              </a:rPr>
              <a:t>Природный памятник, возраст которого более 12 млн. лет, очень похожий на известный и разрекламированный Гранд-каньон в США. Он протянулся почти на 100 км. Самая доступная и посещаемая часть каньона – это «Долина замков», где есть автомобильная дорожка и тропа для туристов. </a:t>
            </a:r>
            <a:r>
              <a:rPr lang="ru-RU" sz="1700" dirty="0" err="1" smtClean="0">
                <a:solidFill>
                  <a:srgbClr val="A90796"/>
                </a:solidFill>
                <a:latin typeface="Monotype Corsiva" pitchFamily="66" charset="0"/>
              </a:rPr>
              <a:t>Чарынский</a:t>
            </a:r>
            <a:r>
              <a:rPr lang="ru-RU" sz="1700" dirty="0" smtClean="0">
                <a:solidFill>
                  <a:srgbClr val="A90796"/>
                </a:solidFill>
                <a:latin typeface="Monotype Corsiva" pitchFamily="66" charset="0"/>
              </a:rPr>
              <a:t> каньон – это захватывающее зрелище «инопланетных» удивительных форм, в которые сложились горные породы.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AutoShape 2" descr="Grande 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Grande 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Путешествия по Казахстану: Чарынский каньон | Записки о планет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56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Monotype Corsiva" pitchFamily="66" charset="0"/>
              </a:rPr>
              <a:t>Монумент </a:t>
            </a:r>
            <a:r>
              <a:rPr lang="ru-RU" sz="3200" b="0" dirty="0" err="1" smtClean="0">
                <a:latin typeface="Monotype Corsiva" pitchFamily="66" charset="0"/>
              </a:rPr>
              <a:t>Астана-Байтерек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4229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500" dirty="0" smtClean="0">
                <a:solidFill>
                  <a:srgbClr val="D60093"/>
                </a:solidFill>
                <a:latin typeface="Monotype Corsiva" pitchFamily="66" charset="0"/>
              </a:rPr>
              <a:t>Причудливая металлическая конструкция, украсившая Астану в 1997 году. Монумент был возведен в честь переноса столицы из города </a:t>
            </a:r>
            <a:r>
              <a:rPr lang="ru-RU" sz="2500" dirty="0" err="1" smtClean="0">
                <a:solidFill>
                  <a:srgbClr val="D60093"/>
                </a:solidFill>
                <a:latin typeface="Monotype Corsiva" pitchFamily="66" charset="0"/>
              </a:rPr>
              <a:t>Алматы</a:t>
            </a:r>
            <a:r>
              <a:rPr lang="ru-RU" sz="2500" dirty="0" smtClean="0">
                <a:solidFill>
                  <a:srgbClr val="D60093"/>
                </a:solidFill>
                <a:latin typeface="Monotype Corsiva" pitchFamily="66" charset="0"/>
              </a:rPr>
              <a:t>. </a:t>
            </a:r>
            <a:r>
              <a:rPr lang="ru-RU" sz="2500" dirty="0" err="1" smtClean="0">
                <a:solidFill>
                  <a:srgbClr val="D60093"/>
                </a:solidFill>
                <a:latin typeface="Monotype Corsiva" pitchFamily="66" charset="0"/>
              </a:rPr>
              <a:t>Астана-Байтерек</a:t>
            </a:r>
            <a:r>
              <a:rPr lang="ru-RU" sz="2500" dirty="0" smtClean="0">
                <a:solidFill>
                  <a:srgbClr val="D60093"/>
                </a:solidFill>
                <a:latin typeface="Monotype Corsiva" pitchFamily="66" charset="0"/>
              </a:rPr>
              <a:t> был задуман президентом Н.А. Назарбаевым, он символизирует представления кочевников об устройстве Космоса. Башня достигает в высоту 97 метров, на 86-м метре находится панорамный зал, откуда открывается вид на всю столицу.</a:t>
            </a:r>
            <a:r>
              <a:rPr lang="ru-RU" sz="1800" dirty="0" smtClean="0">
                <a:latin typeface="Monotype Corsiva" pitchFamily="66" charset="0"/>
              </a:rPr>
              <a:t/>
            </a:r>
            <a:br>
              <a:rPr lang="ru-RU" sz="1800" dirty="0" smtClean="0">
                <a:latin typeface="Monotype Corsiva" pitchFamily="66" charset="0"/>
              </a:rPr>
            </a:b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17410" name="Picture 2" descr="http://rasfokus.ru/images/photos/medium/26d33f515cd2abef47d4953e244fe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5715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68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785794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err="1" smtClean="0">
                <a:latin typeface="Monotype Corsiva" pitchFamily="66" charset="0"/>
              </a:rPr>
              <a:t>Хан-Шатыр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42853"/>
            <a:ext cx="5572164" cy="264320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Monotype Corsiva" pitchFamily="66" charset="0"/>
              </a:rPr>
              <a:t>Яркий образец современной казахской архитектуры. Это футуристическое здание в виде наклоненного вбок шатра выполнят функции торгово-развлекательного центра. </a:t>
            </a:r>
            <a:r>
              <a:rPr lang="ru-RU" sz="2000" dirty="0" err="1" smtClean="0">
                <a:solidFill>
                  <a:srgbClr val="00B050"/>
                </a:solidFill>
                <a:latin typeface="Monotype Corsiva" pitchFamily="66" charset="0"/>
              </a:rPr>
              <a:t>Хан-Шатыр</a:t>
            </a:r>
            <a:r>
              <a:rPr lang="ru-RU" sz="2000" dirty="0" smtClean="0">
                <a:solidFill>
                  <a:srgbClr val="00B050"/>
                </a:solidFill>
                <a:latin typeface="Monotype Corsiva" pitchFamily="66" charset="0"/>
              </a:rPr>
              <a:t> был открыт в 2010 году. Посередине строения находится шпиль, соединенный со стальными тросами, на которые натянуто специальное прозрачное полотно. Конструкция включена в 10 эко-зданий мира.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6386" name="Picture 2" descr="Помещения под любой вид деятельности - Retail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95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latin typeface="Monotype Corsiva" pitchFamily="66" charset="0"/>
              </a:rPr>
              <a:t> Озеро Каинды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488" y="4214818"/>
            <a:ext cx="6143668" cy="2643182"/>
          </a:xfrm>
        </p:spPr>
        <p:txBody>
          <a:bodyPr>
            <a:normAutofit fontScale="92500"/>
          </a:bodyPr>
          <a:lstStyle/>
          <a:p>
            <a:r>
              <a:rPr lang="ru-RU" sz="2200" dirty="0" smtClean="0">
                <a:solidFill>
                  <a:srgbClr val="A90796"/>
                </a:solidFill>
                <a:latin typeface="Monotype Corsiva" pitchFamily="66" charset="0"/>
              </a:rPr>
              <a:t>Озеро Каинды – одно из самых красивых мест Казахстана. Расположено оно в ущелье </a:t>
            </a:r>
            <a:r>
              <a:rPr lang="ru-RU" sz="2200" dirty="0" err="1" smtClean="0">
                <a:solidFill>
                  <a:srgbClr val="A90796"/>
                </a:solidFill>
                <a:latin typeface="Monotype Corsiva" pitchFamily="66" charset="0"/>
              </a:rPr>
              <a:t>Кенгей-Алатау</a:t>
            </a:r>
            <a:r>
              <a:rPr lang="ru-RU" sz="2200" dirty="0" smtClean="0">
                <a:solidFill>
                  <a:srgbClr val="A90796"/>
                </a:solidFill>
                <a:latin typeface="Monotype Corsiva" pitchFamily="66" charset="0"/>
              </a:rPr>
              <a:t> и образовалось в 1910 году в результате землетрясения. Оползни перекрыли горное ущелье, которое наполнилось родниковой водой, утопившей живой хвойный лес. Высокие деревья не полностью были покрыты водой – их верхушки торчали над озером, получив от местных жителей название </a:t>
            </a:r>
            <a:r>
              <a:rPr lang="ru-RU" sz="2200" dirty="0" smtClean="0">
                <a:solidFill>
                  <a:srgbClr val="A90796"/>
                </a:solidFill>
                <a:latin typeface="Monotype Corsiva" pitchFamily="66" charset="0"/>
              </a:rPr>
              <a:t>Стражи.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6" name="AutoShape 2" descr="https://24.kz/images/AIGUL/96/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Озеро Каин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778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000108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latin typeface="Monotype Corsiva" pitchFamily="66" charset="0"/>
              </a:rPr>
              <a:t>Спортивный комплекс </a:t>
            </a:r>
            <a:r>
              <a:rPr lang="ru-RU" sz="3600" b="0" dirty="0" smtClean="0">
                <a:latin typeface="Monotype Corsiva" pitchFamily="66" charset="0"/>
              </a:rPr>
              <a:t>Медео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2852"/>
            <a:ext cx="5500694" cy="3571875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Высокогорный комплекс в урочище Медео недалеко от 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Алматы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Там находится самый высокогорный каток в мире (на высоте около 1700 м. над уровнем моря). На этом катке были установлены сотни мировых рекордов в конькобежном спорте, за что место стали называть «фабрикой рекордов»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19 октября открывается новый сезон на «Медеу» - Platon.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914400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55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0" dirty="0" err="1" smtClean="0">
                <a:latin typeface="Monotype Corsiva" pitchFamily="66" charset="0"/>
              </a:rPr>
              <a:t>Бектау-Ата</a:t>
            </a:r>
            <a:endParaRPr lang="ru-RU" sz="4400" b="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868" y="214290"/>
            <a:ext cx="5357850" cy="214314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rgbClr val="00CC00"/>
                </a:solidFill>
                <a:latin typeface="Monotype Corsiva" pitchFamily="66" charset="0"/>
              </a:rPr>
              <a:t>Бектау-Ата</a:t>
            </a:r>
            <a:r>
              <a:rPr lang="ru-RU" sz="1800" dirty="0" smtClean="0">
                <a:solidFill>
                  <a:srgbClr val="00CC00"/>
                </a:solidFill>
                <a:latin typeface="Monotype Corsiva" pitchFamily="66" charset="0"/>
              </a:rPr>
              <a:t> – одна из красивейших  достопримечательностей северного </a:t>
            </a:r>
            <a:r>
              <a:rPr lang="ru-RU" sz="1800" dirty="0" err="1" smtClean="0">
                <a:solidFill>
                  <a:srgbClr val="00CC00"/>
                </a:solidFill>
                <a:latin typeface="Monotype Corsiva" pitchFamily="66" charset="0"/>
              </a:rPr>
              <a:t>Прибалхашья</a:t>
            </a:r>
            <a:r>
              <a:rPr lang="ru-RU" sz="1800" dirty="0" smtClean="0">
                <a:solidFill>
                  <a:srgbClr val="00CC00"/>
                </a:solidFill>
                <a:latin typeface="Monotype Corsiva" pitchFamily="66" charset="0"/>
              </a:rPr>
              <a:t>. Вершина одноименного пика </a:t>
            </a:r>
            <a:r>
              <a:rPr lang="ru-RU" sz="1800" dirty="0" err="1" smtClean="0">
                <a:solidFill>
                  <a:srgbClr val="00CC00"/>
                </a:solidFill>
                <a:latin typeface="Monotype Corsiva" pitchFamily="66" charset="0"/>
              </a:rPr>
              <a:t>взымается</a:t>
            </a:r>
            <a:r>
              <a:rPr lang="ru-RU" sz="1800" dirty="0" smtClean="0">
                <a:solidFill>
                  <a:srgbClr val="00CC00"/>
                </a:solidFill>
                <a:latin typeface="Monotype Corsiva" pitchFamily="66" charset="0"/>
              </a:rPr>
              <a:t> ввысь на полтора километра. Сама горная гряда имеет не очень большую площадь, всего около четырех тысяч гектар, но количество интересных мест здесь очень много. </a:t>
            </a:r>
            <a:r>
              <a:rPr lang="ru-RU" dirty="0" smtClean="0">
                <a:solidFill>
                  <a:srgbClr val="00CC00"/>
                </a:solidFill>
              </a:rPr>
              <a:t/>
            </a:r>
            <a:br>
              <a:rPr lang="ru-RU" dirty="0" smtClean="0">
                <a:solidFill>
                  <a:srgbClr val="00CC00"/>
                </a:solidFill>
              </a:rPr>
            </a:b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25602" name="Picture 2" descr="Бектау-ата. | Пикаб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652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latin typeface="Monotype Corsiva" pitchFamily="66" charset="0"/>
              </a:rPr>
              <a:t>Мечеть </a:t>
            </a:r>
            <a:r>
              <a:rPr lang="ru-RU" sz="4000" b="0" dirty="0" err="1" smtClean="0">
                <a:latin typeface="Monotype Corsiva" pitchFamily="66" charset="0"/>
              </a:rPr>
              <a:t>Хазрет</a:t>
            </a:r>
            <a:r>
              <a:rPr lang="ru-RU" sz="4000" b="0" dirty="0" smtClean="0">
                <a:latin typeface="Monotype Corsiva" pitchFamily="66" charset="0"/>
              </a:rPr>
              <a:t> Султан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7554" y="4714884"/>
            <a:ext cx="5786446" cy="21431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7C80"/>
                </a:solidFill>
                <a:latin typeface="Monotype Corsiva" pitchFamily="66" charset="0"/>
              </a:rPr>
              <a:t>Великолепная соборная мечеть  Астаны, открытая в 2012 г. Название храма переводится как «святейший султан». Мечеть была названа в честь почитаемого </a:t>
            </a:r>
            <a:r>
              <a:rPr lang="ru-RU" sz="1800" dirty="0" err="1" smtClean="0">
                <a:solidFill>
                  <a:srgbClr val="FF7C80"/>
                </a:solidFill>
                <a:latin typeface="Monotype Corsiva" pitchFamily="66" charset="0"/>
              </a:rPr>
              <a:t>суфийского</a:t>
            </a:r>
            <a:r>
              <a:rPr lang="ru-RU" sz="1800" dirty="0" smtClean="0">
                <a:solidFill>
                  <a:srgbClr val="FF7C80"/>
                </a:solidFill>
                <a:latin typeface="Monotype Corsiva" pitchFamily="66" charset="0"/>
              </a:rPr>
              <a:t> шейха XIII в. Ходжи Ахмеда </a:t>
            </a:r>
            <a:r>
              <a:rPr lang="ru-RU" sz="1800" dirty="0" err="1" smtClean="0">
                <a:solidFill>
                  <a:srgbClr val="FF7C80"/>
                </a:solidFill>
                <a:latin typeface="Monotype Corsiva" pitchFamily="66" charset="0"/>
              </a:rPr>
              <a:t>Яссави</a:t>
            </a:r>
            <a:r>
              <a:rPr lang="ru-RU" sz="1800" dirty="0" smtClean="0">
                <a:solidFill>
                  <a:srgbClr val="FF7C80"/>
                </a:solidFill>
                <a:latin typeface="Monotype Corsiva" pitchFamily="66" charset="0"/>
              </a:rPr>
              <a:t> – мусульманского святого, поэта и философа. Мечеть занимает площадь около 11 гектаров, одновременно вмещает 10 тыс. прихожан.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Пожилую женщину выпроводили во время &quot;Ауызашара&quot; из мечети &quot;Хазрет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461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286148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latin typeface="Monotype Corsiva" pitchFamily="66" charset="0"/>
              </a:rPr>
              <a:t>Поющий бархан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2A7786"/>
                </a:solidFill>
                <a:latin typeface="Monotype Corsiva" pitchFamily="66" charset="0"/>
              </a:rPr>
              <a:t>Природный феномен заповедника </a:t>
            </a:r>
            <a:r>
              <a:rPr lang="ru-RU" sz="2000" dirty="0" err="1" smtClean="0">
                <a:solidFill>
                  <a:srgbClr val="2A7786"/>
                </a:solidFill>
                <a:latin typeface="Monotype Corsiva" pitchFamily="66" charset="0"/>
              </a:rPr>
              <a:t>Алтын-Эмель</a:t>
            </a:r>
            <a:r>
              <a:rPr lang="ru-RU" sz="2000" dirty="0" smtClean="0">
                <a:solidFill>
                  <a:srgbClr val="2A7786"/>
                </a:solidFill>
                <a:latin typeface="Monotype Corsiva" pitchFamily="66" charset="0"/>
              </a:rPr>
              <a:t>. Представляет собой огромный песчаный холм, который «поет». Звуки, создающиеся за счет продувания песка ветром, местные жители приписывали пустынным шайтанам, создавая про бархан множество легенд. Пение бархана – это достаточно редкий природный феномен.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Поющий бархан - РГУ «Государственный национальный природный парк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54292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667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0" dirty="0" smtClean="0">
                <a:latin typeface="Monotype Corsiva" pitchFamily="66" charset="0"/>
              </a:rPr>
              <a:t>Курорт Боровое (</a:t>
            </a:r>
            <a:r>
              <a:rPr lang="ru-RU" sz="4900" b="0" dirty="0" err="1" smtClean="0">
                <a:latin typeface="Monotype Corsiva" pitchFamily="66" charset="0"/>
              </a:rPr>
              <a:t>Бурабай</a:t>
            </a:r>
            <a:r>
              <a:rPr lang="ru-RU" sz="4900" b="0" dirty="0" smtClean="0">
                <a:latin typeface="Monotype Corsiva" pitchFamily="66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3240" y="1"/>
            <a:ext cx="6000760" cy="31432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rgbClr val="3366FF"/>
                </a:solidFill>
                <a:latin typeface="Monotype Corsiva" pitchFamily="66" charset="0"/>
              </a:rPr>
              <a:t>Курортная зона, получившая название «казахская Швейцария». Уникальная зеленая территория посреди пустыни с чистейшими озерами и вековыми рощами на склонах живописных гор. Лучшее место для неспешного отдыха, созерцания, прогулок. Здесь посетителям предлагают пройти курсы оздоровления организма с помощью кумыса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6" name="Picture 4" descr="Кем создано боровое: природой или человеко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4974"/>
            <a:ext cx="9144000" cy="5153026"/>
          </a:xfrm>
          <a:prstGeom prst="rect">
            <a:avLst/>
          </a:prstGeom>
          <a:noFill/>
        </p:spPr>
      </p:pic>
    </p:spTree>
  </p:cSld>
  <p:clrMapOvr>
    <a:masterClrMapping/>
  </p:clrMapOvr>
  <p:transition advTm="1477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Монумент Астана-Байтерек</vt:lpstr>
      <vt:lpstr>Хан-Шатыр </vt:lpstr>
      <vt:lpstr> Озеро Каинды </vt:lpstr>
      <vt:lpstr>Спортивный комплекс Медео</vt:lpstr>
      <vt:lpstr>Бектау-Ата</vt:lpstr>
      <vt:lpstr>Мечеть Хазрет Султан  </vt:lpstr>
      <vt:lpstr>Поющий бархан </vt:lpstr>
      <vt:lpstr>Курорт Боровое (Бурабай) </vt:lpstr>
      <vt:lpstr>Чарынский    каньон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2020-06-09T09:55:28Z</dcterms:created>
  <dcterms:modified xsi:type="dcterms:W3CDTF">2020-06-09T11:00:04Z</dcterms:modified>
</cp:coreProperties>
</file>