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9" r:id="rId3"/>
    <p:sldId id="257" r:id="rId4"/>
    <p:sldId id="264" r:id="rId5"/>
    <p:sldId id="260" r:id="rId6"/>
    <p:sldId id="262" r:id="rId7"/>
    <p:sldId id="263" r:id="rId8"/>
    <p:sldId id="258" r:id="rId9"/>
    <p:sldId id="265" r:id="rId10"/>
    <p:sldId id="266" r:id="rId11"/>
    <p:sldId id="26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3BDA8"/>
    <a:srgbClr val="977B6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8E5C1-BE50-40DE-BB90-CA8ED83631FC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5ACD-FAAB-4182-9F98-855D977F17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2306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8E5C1-BE50-40DE-BB90-CA8ED83631FC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5ACD-FAAB-4182-9F98-855D977F17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1404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8E5C1-BE50-40DE-BB90-CA8ED83631FC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5ACD-FAAB-4182-9F98-855D977F17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3992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21182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3665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81196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40490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86776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48780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71547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5201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8E5C1-BE50-40DE-BB90-CA8ED83631FC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5ACD-FAAB-4182-9F98-855D977F17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95813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74881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30717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9630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8E5C1-BE50-40DE-BB90-CA8ED83631FC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5ACD-FAAB-4182-9F98-855D977F17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1388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8E5C1-BE50-40DE-BB90-CA8ED83631FC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5ACD-FAAB-4182-9F98-855D977F17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308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8E5C1-BE50-40DE-BB90-CA8ED83631FC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5ACD-FAAB-4182-9F98-855D977F17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4861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8E5C1-BE50-40DE-BB90-CA8ED83631FC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5ACD-FAAB-4182-9F98-855D977F17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2879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8E5C1-BE50-40DE-BB90-CA8ED83631FC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5ACD-FAAB-4182-9F98-855D977F17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2636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8E5C1-BE50-40DE-BB90-CA8ED83631FC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5ACD-FAAB-4182-9F98-855D977F17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1972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8E5C1-BE50-40DE-BB90-CA8ED83631FC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5ACD-FAAB-4182-9F98-855D977F17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7662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8E5C1-BE50-40DE-BB90-CA8ED83631FC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65ACD-FAAB-4182-9F98-855D977F17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3850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8315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6">
            <a:extLst>
              <a:ext uri="{FF2B5EF4-FFF2-40B4-BE49-F238E27FC236}">
                <a16:creationId xmlns:a16="http://schemas.microsoft.com/office/drawing/2014/main" xmlns="" id="{CC546D4B-1A84-3C45-AD34-966EA376BC1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437" b="10437"/>
          <a:stretch/>
        </p:blipFill>
        <p:spPr>
          <a:xfrm>
            <a:off x="4772027" y="544910"/>
            <a:ext cx="7052631" cy="5568820"/>
          </a:xfr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6BBA197-EA75-C244-BF58-8C30491BB9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7347" y="544910"/>
            <a:ext cx="3932237" cy="5515242"/>
          </a:xfrm>
        </p:spPr>
        <p:txBody>
          <a:bodyPr>
            <a:normAutofit fontScale="92500" lnSpcReduction="20000"/>
          </a:bodyPr>
          <a:lstStyle/>
          <a:p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Абдина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Гүлсана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19.09.2003</a:t>
            </a:r>
          </a:p>
          <a:p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Қарағанды қаласы, 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N32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ЖББОМ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мектебінің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11 «Ә»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сынып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оқушысы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Бос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уақытымды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өзіме ұнайтын істерге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жұмсағым келеді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Менің хоббиім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ән айту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Одан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фильмдер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кітап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оқығанды ұнатамын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Өмірдегі басты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мақсатым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 жолымды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тауып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көздеген мақсаттарымды іске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асыру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BF69CB3-67D3-5542-889B-3288F9343362}"/>
              </a:ext>
            </a:extLst>
          </p:cNvPr>
          <p:cNvSpPr txBox="1"/>
          <p:nvPr/>
        </p:nvSpPr>
        <p:spPr>
          <a:xfrm>
            <a:off x="5184576" y="2514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A810821-A7E4-D34B-82F3-3FF82A5C1702}"/>
              </a:ext>
            </a:extLst>
          </p:cNvPr>
          <p:cNvSpPr txBox="1"/>
          <p:nvPr/>
        </p:nvSpPr>
        <p:spPr>
          <a:xfrm>
            <a:off x="5184576" y="2514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16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466F92-D96F-7040-B34E-664CE9345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Гревцова Софья </a:t>
            </a:r>
            <a:endParaRPr lang="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xmlns="" id="{52FBF0DA-5BEB-AE43-91A1-40F1F5EC60F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507" y="1753751"/>
            <a:ext cx="3690100" cy="3633845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6544984-298A-724C-BC08-69A5A42865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43872" y="1556792"/>
            <a:ext cx="7008779" cy="435133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/>
              <a:t>Я ученица 9«А» класса.</a:t>
            </a:r>
          </a:p>
          <a:p>
            <a:pPr>
              <a:buNone/>
            </a:pPr>
            <a:r>
              <a:rPr lang="ru-RU" dirty="0"/>
              <a:t>У меня очень много увлечений, но одно из самых </a:t>
            </a:r>
            <a:r>
              <a:rPr lang="ru-RU" dirty="0" smtClean="0"/>
              <a:t>главных -</a:t>
            </a:r>
            <a:r>
              <a:rPr lang="ru-RU" dirty="0"/>
              <a:t>это </a:t>
            </a:r>
            <a:r>
              <a:rPr lang="ru-RU" dirty="0" smtClean="0"/>
              <a:t>танцы</a:t>
            </a:r>
            <a:r>
              <a:rPr lang="ru-RU" dirty="0"/>
              <a:t>. </a:t>
            </a:r>
          </a:p>
          <a:p>
            <a:pPr>
              <a:buNone/>
            </a:pPr>
            <a:r>
              <a:rPr lang="ru-RU" dirty="0"/>
              <a:t>Я очень разносторонний человек. И люблю помогать людям. </a:t>
            </a:r>
          </a:p>
          <a:p>
            <a:pPr>
              <a:buNone/>
            </a:pPr>
            <a:r>
              <a:rPr lang="ru-RU" dirty="0"/>
              <a:t>Мои цели:</a:t>
            </a:r>
          </a:p>
          <a:p>
            <a:pPr marL="0" indent="0">
              <a:buNone/>
            </a:pPr>
            <a:r>
              <a:rPr lang="ru-RU" dirty="0"/>
              <a:t>1.Помощь детям нуждающимся в помощи</a:t>
            </a:r>
          </a:p>
          <a:p>
            <a:pPr marL="0" indent="0">
              <a:buNone/>
            </a:pPr>
            <a:r>
              <a:rPr lang="ru-RU" dirty="0"/>
              <a:t>2. Осуществление контроля за соблюдением прав детей. </a:t>
            </a:r>
          </a:p>
          <a:p>
            <a:pPr marL="0" indent="0">
              <a:buNone/>
            </a:pPr>
            <a:r>
              <a:rPr lang="ru-RU" dirty="0"/>
              <a:t>3. Организация мероприятий, связанных с эффективным проведением досуга детей. 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endParaRPr lang="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B288B34-5E2B-5B4B-BAEC-690AE5CB5D93}"/>
              </a:ext>
            </a:extLst>
          </p:cNvPr>
          <p:cNvSpPr txBox="1"/>
          <p:nvPr/>
        </p:nvSpPr>
        <p:spPr>
          <a:xfrm>
            <a:off x="5182191" y="251105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"/>
          </a:p>
        </p:txBody>
      </p:sp>
    </p:spTree>
    <p:extLst>
      <p:ext uri="{BB962C8B-B14F-4D97-AF65-F5344CB8AC3E}">
        <p14:creationId xmlns:p14="http://schemas.microsoft.com/office/powerpoint/2010/main" xmlns="" val="364911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1990" y="79899"/>
            <a:ext cx="8305919" cy="666713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srgbClr val="E3BD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Здравствуйте! Я ученица 11 «А» класса КГУ СОШ №32 г. Караганда. Я нахожусь </a:t>
            </a:r>
            <a:r>
              <a:rPr lang="ru-RU" sz="1400" b="1" dirty="0" err="1">
                <a:solidFill>
                  <a:srgbClr val="E3BD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</a:t>
            </a:r>
            <a:r>
              <a:rPr lang="ru-RU" sz="1400" b="1" dirty="0">
                <a:solidFill>
                  <a:srgbClr val="E3BD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юношеской организации «ЖАС ҰЛАН». В свободное от учебы время занимаюсь своим любимым хобби, около 2-х лет назад я получила звание «Мастер маникюра» и в настоящее время развиваюсь в этой индустрии. На тот момент я поставила себе цель дойти до определённого уровня в сфере маникюра. И вот, спустя 2 года я наконец горда тем, что добилась своей цели и её результатом. А так же владею тремя языками: русский, английский и казахский. Когда предоставляется возможность участвую в различных олимпиадах по разным предметам. За все мое обучение в школе было несколько научных проектов с призовыми местами. </a:t>
            </a:r>
            <a:br>
              <a:rPr lang="ru-RU" sz="1400" b="1" dirty="0">
                <a:solidFill>
                  <a:srgbClr val="E3BD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E3BD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b="1" dirty="0">
                <a:solidFill>
                  <a:srgbClr val="E3BDA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Школьная олимпиада по биологии, диплом 3 степени;</a:t>
            </a:r>
            <a:br>
              <a:rPr lang="ru-RU" sz="1400" b="1" dirty="0">
                <a:solidFill>
                  <a:srgbClr val="E3BDA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E3BDA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Интеллектуальный марафон «</a:t>
            </a:r>
            <a:r>
              <a:rPr lang="ru-RU" sz="1400" b="1" dirty="0" err="1">
                <a:solidFill>
                  <a:srgbClr val="E3BDA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Ақ</a:t>
            </a:r>
            <a:r>
              <a:rPr lang="ru-RU" sz="1400" b="1" dirty="0">
                <a:solidFill>
                  <a:srgbClr val="E3BDA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бота», диплом 3 степени;</a:t>
            </a:r>
            <a:br>
              <a:rPr lang="ru-RU" sz="1400" b="1" dirty="0">
                <a:solidFill>
                  <a:srgbClr val="E3BDA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E3BDA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Международная дистанционная олимпиада по математике, диплом 3 степени;</a:t>
            </a:r>
            <a:br>
              <a:rPr lang="ru-RU" sz="1400" b="1" dirty="0">
                <a:solidFill>
                  <a:srgbClr val="E3BDA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E3BDA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«КИО» республиканская дистанционная олимпиада по математике, диплом 2 степени;</a:t>
            </a:r>
            <a:br>
              <a:rPr lang="ru-RU" sz="1400" b="1" dirty="0">
                <a:solidFill>
                  <a:srgbClr val="E3BDA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E3BDA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Школьная олимпиада по математике, диплом 2 степени;</a:t>
            </a:r>
            <a:br>
              <a:rPr lang="ru-RU" sz="1400" b="1" dirty="0">
                <a:solidFill>
                  <a:srgbClr val="E3BDA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E3BDA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Школьная олимпиада по химии , диплом 2 степени;</a:t>
            </a:r>
            <a:br>
              <a:rPr lang="ru-RU" sz="1400" b="1" dirty="0">
                <a:solidFill>
                  <a:srgbClr val="E3BDA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E3BDA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Конкурс выразительного чтения посвященный 170-летию Абая </a:t>
            </a:r>
            <a:r>
              <a:rPr lang="ru-RU" sz="1400" b="1" dirty="0" err="1">
                <a:solidFill>
                  <a:srgbClr val="E3BDA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Кунанбаева</a:t>
            </a:r>
            <a:r>
              <a:rPr lang="ru-RU" sz="1400" b="1" dirty="0">
                <a:solidFill>
                  <a:srgbClr val="E3BDA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диплом 1 степени;</a:t>
            </a:r>
            <a:br>
              <a:rPr lang="ru-RU" sz="1400" b="1" dirty="0">
                <a:solidFill>
                  <a:srgbClr val="E3BDA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E3BDA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Конкурс по истории мировой художественной литературы «Золотое руно», диплом 1 степени;</a:t>
            </a:r>
            <a:br>
              <a:rPr lang="ru-RU" sz="1400" b="1" dirty="0">
                <a:solidFill>
                  <a:srgbClr val="E3BDA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E3BDA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V школьная научно-практическая конференция, диплом 3 степени;</a:t>
            </a:r>
            <a:br>
              <a:rPr lang="ru-RU" sz="1400" b="1" dirty="0">
                <a:solidFill>
                  <a:srgbClr val="E3BDA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E3BDA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VII внутришкольная научно практическая конференция, диплом 2 степени;</a:t>
            </a:r>
            <a:br>
              <a:rPr lang="ru-RU" sz="1400" b="1" dirty="0">
                <a:solidFill>
                  <a:srgbClr val="E3BDA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E3BDA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IV городской конкур научных проектов «</a:t>
            </a:r>
            <a:r>
              <a:rPr lang="ru-RU" sz="1400" b="1" dirty="0" err="1">
                <a:solidFill>
                  <a:srgbClr val="E3BDA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Ғылымға</a:t>
            </a:r>
            <a:r>
              <a:rPr lang="ru-RU" sz="1400" b="1" dirty="0">
                <a:solidFill>
                  <a:srgbClr val="E3BDA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rgbClr val="E3BDA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қадам</a:t>
            </a:r>
            <a:r>
              <a:rPr lang="ru-RU" sz="1400" b="1" dirty="0">
                <a:solidFill>
                  <a:srgbClr val="E3BDA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2019», диплом 2 </a:t>
            </a:r>
            <a:r>
              <a:rPr lang="ru-RU" sz="1400" b="1" dirty="0">
                <a:solidFill>
                  <a:srgbClr val="E3BDA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степени.</a:t>
            </a:r>
            <a:r>
              <a:rPr lang="ru-RU" sz="1600" b="1" dirty="0">
                <a:solidFill>
                  <a:srgbClr val="E3BDA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rgbClr val="E3BDA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E3BDA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ответственная, заботливая, искренняя, внимательная к деталям, пунктуальная, вежливая и умею добиваться поставленных целей.  Уважаю чужое мнение и прислушиваюсь к нему, иду на компромиссы, но при этом отстаиваю свою точку зрения.  Ответственная, как в учебе так и в домашних делах. Всегда готова помочь и выслушать. Никогда не остаюсь в стороне если кому то нужна помощь. Я люблю наблюдать за людьми которые счастливы, они наполняют меня энергией что-либо делать, поэтому я хочу чтобы каждый ребенок в Республике Казахстан был счастлив. Я намерена принимать активное участие в детском правительстве по вопросам обеспечения прав детей в Республике Казахстан.</a:t>
            </a:r>
            <a:endParaRPr lang="en-US" sz="1400" b="1" dirty="0">
              <a:solidFill>
                <a:srgbClr val="E3BDA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EF93F2E4-1283-4527-A94F-2A0214BCEF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0616" y="346231"/>
            <a:ext cx="3259281" cy="5384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711CCAF5-FDE0-4B90-AA45-D88A076520E0}"/>
              </a:ext>
            </a:extLst>
          </p:cNvPr>
          <p:cNvSpPr txBox="1"/>
          <p:nvPr/>
        </p:nvSpPr>
        <p:spPr>
          <a:xfrm>
            <a:off x="340615" y="5719228"/>
            <a:ext cx="313055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E3BDA8"/>
                </a:solidFill>
              </a:rPr>
              <a:t>Беднова Евгения Андреевна</a:t>
            </a:r>
            <a:endParaRPr lang="ru-RU" dirty="0">
              <a:solidFill>
                <a:srgbClr val="E3BDA8"/>
              </a:solidFill>
            </a:endParaRPr>
          </a:p>
          <a:p>
            <a:pPr algn="ctr"/>
            <a:r>
              <a:rPr lang="ru-RU" sz="1500" dirty="0">
                <a:solidFill>
                  <a:srgbClr val="E3BDA8"/>
                </a:solidFill>
              </a:rPr>
              <a:t>Родилась в городе Караганда,</a:t>
            </a:r>
          </a:p>
          <a:p>
            <a:pPr algn="ctr"/>
            <a:r>
              <a:rPr lang="ru-RU" sz="1500" dirty="0">
                <a:solidFill>
                  <a:srgbClr val="E3BDA8"/>
                </a:solidFill>
              </a:rPr>
              <a:t> 19 августа 2004 года. </a:t>
            </a:r>
          </a:p>
        </p:txBody>
      </p:sp>
    </p:spTree>
    <p:extLst>
      <p:ext uri="{BB962C8B-B14F-4D97-AF65-F5344CB8AC3E}">
        <p14:creationId xmlns:p14="http://schemas.microsoft.com/office/powerpoint/2010/main" xmlns="" val="276512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790" y="0"/>
            <a:ext cx="1178321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к\Desktop\WhatsApp Image 2020-10-22 at 16.25.2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к\Desktop\WhatsApp Image 2020-10-22 at 13.53.5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4930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2510" r="12380"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2249" r="1238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260</Words>
  <Application>Microsoft Office PowerPoint</Application>
  <PresentationFormat>Произвольный</PresentationFormat>
  <Paragraphs>19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Office Theme</vt:lpstr>
      <vt:lpstr>Тема Office</vt:lpstr>
      <vt:lpstr>Слайд 1</vt:lpstr>
      <vt:lpstr>Здравствуйте! Я ученица 11 «А» класса КГУ СОШ №32 г. Караганда. Я нахожусь детско– юношеской организации «ЖАС ҰЛАН». В свободное от учебы время занимаюсь своим любимым хобби, около 2-х лет назад я получила звание «Мастер маникюра» и в настоящее время развиваюсь в этой индустрии. На тот момент я поставила себе цель дойти до определённого уровня в сфере маникюра. И вот, спустя 2 года я наконец горда тем, что добилась своей цели и её результатом. А так же владею тремя языками: русский, английский и казахский. Когда предоставляется возможность участвую в различных олимпиадах по разным предметам. За все мое обучение в школе было несколько научных проектов с призовыми местами.  - Школьная олимпиада по биологии, диплом 3 степени; - Интеллектуальный марафон «Ақ бота», диплом 3 степени; - Международная дистанционная олимпиада по математике, диплом 3 степени; - «КИО» республиканская дистанционная олимпиада по математике, диплом 2 степени; - Школьная олимпиада по математике, диплом 2 степени; - Школьная олимпиада по химии , диплом 2 степени; - Конкурс выразительного чтения посвященный 170-летию Абая Кунанбаева, диплом 1 степени; - Конкурс по истории мировой художественной литературы «Золотое руно», диплом 1 степени; - V школьная научно-практическая конференция, диплом 3 степени; - VII внутришкольная научно практическая конференция, диплом 2 степени; - IV городской конкур научных проектов «Ғылымға қадам – 2019», диплом 2 степени. Я ответственная, заботливая, искренняя, внимательная к деталям, пунктуальная, вежливая и умею добиваться поставленных целей.  Уважаю чужое мнение и прислушиваюсь к нему, иду на компромиссы, но при этом отстаиваю свою точку зрения.  Ответственная, как в учебе так и в домашних делах. Всегда готова помочь и выслушать. Никогда не остаюсь в стороне если кому то нужна помощь. Я люблю наблюдать за людьми которые счастливы, они наполняют меня энергией что-либо делать, поэтому я хочу чтобы каждый ребенок в Республике Казахстан был счастлив. Я намерена принимать активное участие в детском правительстве по вопросам обеспечения прав детей в Республике Казахстан.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Гревцова Софья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User</dc:creator>
  <cp:lastModifiedBy>Пк</cp:lastModifiedBy>
  <cp:revision>18</cp:revision>
  <dcterms:created xsi:type="dcterms:W3CDTF">2020-05-19T06:38:07Z</dcterms:created>
  <dcterms:modified xsi:type="dcterms:W3CDTF">2020-10-22T10:51:48Z</dcterms:modified>
</cp:coreProperties>
</file>