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www.detsadik55.ru/netcat_files/463/530/2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332656"/>
            <a:ext cx="55263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Важный праздник, чудный день</a:t>
            </a:r>
            <a:r>
              <a:rPr lang="ru-RU" dirty="0" smtClean="0"/>
              <a:t>!</a:t>
            </a:r>
          </a:p>
          <a:p>
            <a:r>
              <a:rPr lang="ru-RU" dirty="0" smtClean="0"/>
              <a:t>День </a:t>
            </a:r>
            <a:r>
              <a:rPr lang="ru-RU" dirty="0" smtClean="0"/>
              <a:t>не взрослых, день детей</a:t>
            </a:r>
            <a:r>
              <a:rPr lang="ru-RU" dirty="0" smtClean="0"/>
              <a:t>!</a:t>
            </a:r>
          </a:p>
          <a:p>
            <a:r>
              <a:rPr lang="ru-RU" dirty="0" smtClean="0"/>
              <a:t>Дети </a:t>
            </a:r>
            <a:r>
              <a:rPr lang="ru-RU" dirty="0" smtClean="0"/>
              <a:t>–это счастье наше</a:t>
            </a:r>
            <a:r>
              <a:rPr lang="ru-RU" dirty="0" smtClean="0"/>
              <a:t>!</a:t>
            </a:r>
          </a:p>
          <a:p>
            <a:r>
              <a:rPr lang="ru-RU" dirty="0" smtClean="0"/>
              <a:t>Дети </a:t>
            </a:r>
            <a:r>
              <a:rPr lang="ru-RU" dirty="0" smtClean="0"/>
              <a:t>делают мир краше</a:t>
            </a:r>
            <a:r>
              <a:rPr lang="ru-RU" dirty="0" smtClean="0"/>
              <a:t>!</a:t>
            </a:r>
          </a:p>
          <a:p>
            <a:r>
              <a:rPr lang="ru-RU" dirty="0" smtClean="0"/>
              <a:t>И </a:t>
            </a:r>
            <a:r>
              <a:rPr lang="ru-RU" dirty="0" smtClean="0"/>
              <a:t>обязаны взрослые позаботиться, </a:t>
            </a:r>
            <a:endParaRPr lang="ru-RU" dirty="0" smtClean="0"/>
          </a:p>
          <a:p>
            <a:r>
              <a:rPr lang="ru-RU" dirty="0" smtClean="0"/>
              <a:t>Чтобы </a:t>
            </a:r>
            <a:r>
              <a:rPr lang="ru-RU" dirty="0" smtClean="0"/>
              <a:t>было у детей все, что </a:t>
            </a:r>
            <a:r>
              <a:rPr lang="ru-RU" dirty="0" smtClean="0"/>
              <a:t>хочется!</a:t>
            </a:r>
            <a:endParaRPr lang="ru-RU" dirty="0"/>
          </a:p>
        </p:txBody>
      </p:sp>
      <p:pic>
        <p:nvPicPr>
          <p:cNvPr id="2049" name="Picture 1" descr="C:\Users\Пк\Desktop\WhatsApp Image 2020-11-16 at 13.55.19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116632"/>
            <a:ext cx="2808312" cy="230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0" name="Picture 2" descr="C:\Users\Пк\AppData\Local\Temp\WhatsApp Image 2020-11-16 at 11.37.39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204864"/>
            <a:ext cx="2808311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1" name="Picture 3" descr="C:\Users\Пк\AppData\Local\Temp\WhatsApp Image 2020-11-16 at 11.37.44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2780928"/>
            <a:ext cx="2762399" cy="2376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53" name="AutoShape 5" descr="blob:https://web.whatsapp.com/b8d7edb6-f32c-4d2e-a92d-4d8891d3c7a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4" name="Picture 6" descr="C:\Users\Пк\AppData\Local\Temp\WhatsApp Image 2020-11-18 at 10.28.25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51920" y="188640"/>
            <a:ext cx="2016224" cy="3528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5" name="Picture 7" descr="C:\Users\Пк\AppData\Local\Temp\WhatsApp Image 2020-11-16 at 11.44.04.jpeg"/>
          <p:cNvPicPr>
            <a:picLocks noChangeAspect="1" noChangeArrowheads="1"/>
          </p:cNvPicPr>
          <p:nvPr/>
        </p:nvPicPr>
        <p:blipFill>
          <a:blip r:embed="rId6" cstate="print"/>
          <a:srcRect t="21145" b="21462"/>
          <a:stretch>
            <a:fillRect/>
          </a:stretch>
        </p:blipFill>
        <p:spPr bwMode="auto">
          <a:xfrm>
            <a:off x="2987824" y="3789040"/>
            <a:ext cx="2880320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C:\Users\Пк\AppData\Local\Temp\WhatsApp Image 2020-11-16 at 14.19.20.jpeg"/>
          <p:cNvPicPr>
            <a:picLocks noChangeAspect="1" noChangeArrowheads="1"/>
          </p:cNvPicPr>
          <p:nvPr/>
        </p:nvPicPr>
        <p:blipFill>
          <a:blip r:embed="rId2" cstate="print"/>
          <a:srcRect t="30070" r="15152" b="16454"/>
          <a:stretch>
            <a:fillRect/>
          </a:stretch>
        </p:blipFill>
        <p:spPr bwMode="auto">
          <a:xfrm>
            <a:off x="179513" y="188640"/>
            <a:ext cx="3744415" cy="33123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C:\Users\Пк\AppData\Local\Temp\WhatsApp Image 2020-11-16 at 14.19.56.jpeg"/>
          <p:cNvPicPr>
            <a:picLocks noChangeAspect="1" noChangeArrowheads="1"/>
          </p:cNvPicPr>
          <p:nvPr/>
        </p:nvPicPr>
        <p:blipFill>
          <a:blip r:embed="rId3" cstate="print"/>
          <a:srcRect t="25174"/>
          <a:stretch>
            <a:fillRect/>
          </a:stretch>
        </p:blipFill>
        <p:spPr bwMode="auto">
          <a:xfrm>
            <a:off x="4139952" y="260648"/>
            <a:ext cx="4590082" cy="29523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C:\Users\Пк\AppData\Local\Temp\WhatsApp Image 2020-11-16 at 14.05.04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688" y="3284984"/>
            <a:ext cx="5616624" cy="3573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38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</dc:creator>
  <cp:lastModifiedBy>Пк</cp:lastModifiedBy>
  <cp:revision>3</cp:revision>
  <dcterms:created xsi:type="dcterms:W3CDTF">2020-11-20T02:53:22Z</dcterms:created>
  <dcterms:modified xsi:type="dcterms:W3CDTF">2020-11-20T03:16:13Z</dcterms:modified>
</cp:coreProperties>
</file>