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3" r:id="rId1"/>
  </p:sldMasterIdLst>
  <p:notesMasterIdLst>
    <p:notesMasterId r:id="rId9"/>
  </p:notesMasterIdLst>
  <p:sldIdLst>
    <p:sldId id="367" r:id="rId2"/>
    <p:sldId id="381" r:id="rId3"/>
    <p:sldId id="382" r:id="rId4"/>
    <p:sldId id="383" r:id="rId5"/>
    <p:sldId id="384" r:id="rId6"/>
    <p:sldId id="386" r:id="rId7"/>
    <p:sldId id="387" r:id="rId8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010FC"/>
    <a:srgbClr val="F913AC"/>
    <a:srgbClr val="B7BF4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3939" autoAdjust="0"/>
  </p:normalViewPr>
  <p:slideViewPr>
    <p:cSldViewPr>
      <p:cViewPr varScale="1">
        <p:scale>
          <a:sx n="108" d="100"/>
          <a:sy n="108" d="100"/>
        </p:scale>
        <p:origin x="1704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3F1D81B9-EA5A-4CFB-AEC3-D986E864C6EC}" type="datetimeFigureOut">
              <a:rPr lang="ru-RU"/>
              <a:pPr>
                <a:defRPr/>
              </a:pPr>
              <a:t>23.12.2020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FD5D7F6B-CEC9-4016-8715-E6ACCB9B31D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3038945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D5D7F6B-CEC9-4016-8715-E6ACCB9B31D5}" type="slidenum">
              <a:rPr lang="ru-RU" smtClean="0"/>
              <a:pPr>
                <a:defRPr/>
              </a:pPr>
              <a:t>1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292DBF3-65FB-4970-A30C-FD89923CF0E2}" type="datetimeFigureOut">
              <a:rPr lang="ru-RU" smtClean="0"/>
              <a:pPr>
                <a:defRPr/>
              </a:pPr>
              <a:t>23.12.2020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EB36092-B255-40EE-9F67-11735017622C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5F85004-C59C-4B3C-BB20-651AC687BDDC}" type="datetimeFigureOut">
              <a:rPr lang="ru-RU" smtClean="0"/>
              <a:pPr>
                <a:defRPr/>
              </a:pPr>
              <a:t>23.12.2020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3012000-96F4-4E8A-8209-B79C4C49977E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F3B2385-840F-4276-AE5E-90C3AC15AE67}" type="datetimeFigureOut">
              <a:rPr lang="ru-RU" smtClean="0"/>
              <a:pPr>
                <a:defRPr/>
              </a:pPr>
              <a:t>23.12.2020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43ED7A9-ACAE-4E54-8522-E5024594D0F8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1D44BBD-AD15-4BA3-A4DE-DC4688A01062}" type="datetimeFigureOut">
              <a:rPr lang="ru-RU" smtClean="0"/>
              <a:pPr>
                <a:defRPr/>
              </a:pPr>
              <a:t>23.12.2020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AC6390E-A8B0-4EDA-80C6-94AF8A78DED1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A1D5E53-0022-44D1-8F16-40D35D9B9A99}" type="datetimeFigureOut">
              <a:rPr lang="ru-RU" smtClean="0"/>
              <a:pPr>
                <a:defRPr/>
              </a:pPr>
              <a:t>23.12.2020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4FB5BFD-CC01-4FC4-B050-FB3BC7ACEB8B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811CB61-7C43-44A9-BADC-725D0D8DED22}" type="datetimeFigureOut">
              <a:rPr lang="ru-RU" smtClean="0"/>
              <a:pPr>
                <a:defRPr/>
              </a:pPr>
              <a:t>23.12.2020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4B24E8F-4159-4C3B-BA43-3FC0C51495E4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33A3389-8A2D-4694-BEDF-4EF0A7182C4C}" type="datetimeFigureOut">
              <a:rPr lang="ru-RU" smtClean="0"/>
              <a:pPr>
                <a:defRPr/>
              </a:pPr>
              <a:t>23.12.2020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111646B-71F0-447F-9922-A1C446417CCC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26EF785-2DE4-4968-8F65-57B66BCFB40A}" type="datetimeFigureOut">
              <a:rPr lang="ru-RU" smtClean="0"/>
              <a:pPr>
                <a:defRPr/>
              </a:pPr>
              <a:t>23.12.2020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60ADDE1-F030-4E9B-95AC-EDD40DBCE6DF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3E9307D-8B93-42F1-8997-2AFEA0558696}" type="datetimeFigureOut">
              <a:rPr lang="ru-RU" smtClean="0"/>
              <a:pPr>
                <a:defRPr/>
              </a:pPr>
              <a:t>23.12.2020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D945CC7-61B7-406F-BB43-56FAE94F5FA9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567543F-865D-4856-86BB-B363FC04E0F2}" type="datetimeFigureOut">
              <a:rPr lang="ru-RU" smtClean="0"/>
              <a:pPr>
                <a:defRPr/>
              </a:pPr>
              <a:t>23.12.2020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E23EE9E-DEB2-4390-909C-DE75C39A2547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E9FD884-7877-44E7-8687-259C6345CCC8}" type="datetimeFigureOut">
              <a:rPr lang="ru-RU" smtClean="0"/>
              <a:pPr>
                <a:defRPr/>
              </a:pPr>
              <a:t>23.12.2020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pPr>
              <a:defRPr/>
            </a:pPr>
            <a:fld id="{98896B2A-A2F1-4E91-87F3-6A9A0402FF90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fld id="{1178E146-028B-40C8-9BA8-31589F832D21}" type="datetimeFigureOut">
              <a:rPr lang="ru-RU" smtClean="0"/>
              <a:pPr>
                <a:defRPr/>
              </a:pPr>
              <a:t>23.12.2020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fld id="{570A9EDC-8A16-4FD1-A295-1473E19F67B2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4" r:id="rId1"/>
    <p:sldLayoutId id="2147483735" r:id="rId2"/>
    <p:sldLayoutId id="2147483736" r:id="rId3"/>
    <p:sldLayoutId id="2147483737" r:id="rId4"/>
    <p:sldLayoutId id="2147483738" r:id="rId5"/>
    <p:sldLayoutId id="2147483739" r:id="rId6"/>
    <p:sldLayoutId id="2147483740" r:id="rId7"/>
    <p:sldLayoutId id="2147483741" r:id="rId8"/>
    <p:sldLayoutId id="2147483742" r:id="rId9"/>
    <p:sldLayoutId id="2147483743" r:id="rId10"/>
    <p:sldLayoutId id="2147483744" r:id="rId11"/>
  </p:sldLayoutIdLst>
  <p:transition spd="med">
    <p:fade/>
  </p:transition>
  <p:timing>
    <p:tnLst>
      <p:par>
        <p:cTn id="1" dur="indefinite" restart="never" nodeType="tmRoot"/>
      </p:par>
    </p:tnLst>
  </p:timing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143380"/>
            <a:ext cx="8229600" cy="928694"/>
          </a:xfrm>
        </p:spPr>
        <p:txBody>
          <a:bodyPr/>
          <a:lstStyle/>
          <a:p>
            <a:pPr algn="ctr"/>
            <a:r>
              <a:rPr lang="ru-RU" b="1" dirty="0" smtClean="0"/>
              <a:t>Родительский клуб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5715016"/>
            <a:ext cx="8136904" cy="571504"/>
          </a:xfrm>
        </p:spPr>
        <p:txBody>
          <a:bodyPr numCol="1">
            <a:noAutofit/>
          </a:bodyPr>
          <a:lstStyle/>
          <a:p>
            <a:pPr algn="ctr">
              <a:buNone/>
            </a:pPr>
            <a:endParaRPr lang="ru-RU" sz="4800" b="1" dirty="0" smtClean="0">
              <a:latin typeface="Batang" pitchFamily="18" charset="-127"/>
              <a:ea typeface="Batang" pitchFamily="18" charset="-127"/>
            </a:endParaRPr>
          </a:p>
        </p:txBody>
      </p:sp>
      <p:pic>
        <p:nvPicPr>
          <p:cNvPr id="4" name="Рисунок 3" descr="https://sun9-33.userapi.com/c206624/v206624008/9293b/UV8LcIYNkAQ.jp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70722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Прямоугольник 4"/>
          <p:cNvSpPr/>
          <p:nvPr/>
        </p:nvSpPr>
        <p:spPr>
          <a:xfrm>
            <a:off x="1" y="1785926"/>
            <a:ext cx="2928926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b="1" dirty="0" smtClean="0"/>
          </a:p>
          <a:p>
            <a:endParaRPr lang="ru-RU" b="1" dirty="0" smtClean="0"/>
          </a:p>
          <a:p>
            <a:endParaRPr lang="ru-RU" b="1" dirty="0" smtClean="0"/>
          </a:p>
          <a:p>
            <a:endParaRPr lang="ru-RU" b="1" dirty="0" smtClean="0"/>
          </a:p>
          <a:p>
            <a:endParaRPr lang="ru-RU" b="1" dirty="0" smtClean="0"/>
          </a:p>
          <a:p>
            <a:r>
              <a:rPr lang="ru-RU" b="1" dirty="0" smtClean="0"/>
              <a:t>Родительский клуб</a:t>
            </a: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0" y="3000372"/>
            <a:ext cx="3786182" cy="12311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b="1" dirty="0" smtClean="0"/>
          </a:p>
          <a:p>
            <a:endParaRPr lang="ru-RU" sz="3200" b="1" i="1" dirty="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r>
              <a:rPr lang="ru-RU" sz="2400" b="1" i="1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«</a:t>
            </a:r>
            <a:r>
              <a:rPr lang="ru-RU" sz="2400" b="1" i="1" dirty="0" smtClean="0">
                <a:solidFill>
                  <a:srgbClr val="FF0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Г</a:t>
            </a:r>
            <a:r>
              <a:rPr lang="ru-RU" sz="2400" b="1" i="1" dirty="0" smtClean="0">
                <a:solidFill>
                  <a:schemeClr val="accent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а</a:t>
            </a:r>
            <a:r>
              <a:rPr lang="ru-RU" sz="2400" b="1" i="1" dirty="0" smtClean="0">
                <a:solidFill>
                  <a:srgbClr val="FF0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р</a:t>
            </a:r>
            <a:r>
              <a:rPr lang="ru-RU" sz="2400" b="1" i="1" dirty="0" smtClean="0">
                <a:solidFill>
                  <a:schemeClr val="accent5">
                    <a:lumMod val="75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м</a:t>
            </a:r>
            <a:r>
              <a:rPr lang="ru-RU" sz="2400" b="1" i="1" dirty="0" smtClean="0">
                <a:solidFill>
                  <a:srgbClr val="FF0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о</a:t>
            </a:r>
            <a:r>
              <a:rPr lang="ru-RU" sz="2400" b="1" i="1" dirty="0" smtClean="0">
                <a:solidFill>
                  <a:srgbClr val="1010FC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н</a:t>
            </a:r>
            <a:r>
              <a:rPr lang="ru-RU" sz="2400" b="1" i="1" dirty="0" smtClean="0">
                <a:solidFill>
                  <a:srgbClr val="FF0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и</a:t>
            </a:r>
            <a:r>
              <a:rPr lang="ru-RU" sz="2400" b="1" i="1" dirty="0" smtClean="0">
                <a:solidFill>
                  <a:srgbClr val="7030A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я</a:t>
            </a:r>
            <a:r>
              <a:rPr lang="ru-RU" sz="2400" b="1" i="1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»</a:t>
            </a:r>
            <a:endParaRPr lang="ru-RU" sz="2400" i="1" dirty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6786578" y="6198990"/>
            <a:ext cx="214314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педагог – психолог </a:t>
            </a:r>
          </a:p>
          <a:p>
            <a:pPr algn="ctr"/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КГУ «СОШ№32»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3786182" y="4714884"/>
            <a:ext cx="417019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smtClean="0">
                <a:solidFill>
                  <a:schemeClr val="bg1"/>
                </a:solidFill>
              </a:rPr>
              <a:t>Свободное время с ребенком.</a:t>
            </a:r>
            <a:endParaRPr lang="ru-RU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8" y="692696"/>
            <a:ext cx="8229600" cy="648072"/>
          </a:xfrm>
        </p:spPr>
        <p:txBody>
          <a:bodyPr>
            <a:normAutofit fontScale="90000"/>
          </a:bodyPr>
          <a:lstStyle/>
          <a:p>
            <a:pPr algn="ctr" fontAlgn="base"/>
            <a:r>
              <a:rPr lang="ru-RU" sz="4000" b="1" i="1" dirty="0"/>
              <a:t>Интересные игры для всей семьи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1556792"/>
            <a:ext cx="8589640" cy="4767808"/>
          </a:xfrm>
        </p:spPr>
        <p:txBody>
          <a:bodyPr/>
          <a:lstStyle/>
          <a:p>
            <a:pPr marL="0" indent="0" fontAlgn="base">
              <a:buNone/>
            </a:pPr>
            <a:r>
              <a:rPr lang="ru-RU" dirty="0" smtClean="0"/>
              <a:t>	Каждая </a:t>
            </a:r>
            <a:r>
              <a:rPr lang="ru-RU" dirty="0"/>
              <a:t>семья — это маленький и дружный коллектив. Для укрепления семейных уз, развития творчества и воображения сослужат хорошую службу — семейные игры</a:t>
            </a:r>
            <a:r>
              <a:rPr lang="ru-RU" dirty="0" smtClean="0"/>
              <a:t>.</a:t>
            </a:r>
          </a:p>
          <a:p>
            <a:pPr marL="0" indent="0" fontAlgn="base">
              <a:buNone/>
            </a:pPr>
            <a:endParaRPr lang="ru-RU" dirty="0"/>
          </a:p>
          <a:p>
            <a:pPr marL="0" indent="0" fontAlgn="base">
              <a:buNone/>
            </a:pPr>
            <a:r>
              <a:rPr lang="ru-RU" dirty="0" smtClean="0"/>
              <a:t>	Игры </a:t>
            </a:r>
            <a:r>
              <a:rPr lang="ru-RU" dirty="0"/>
              <a:t>в семейном кругу нужны одинаково </a:t>
            </a:r>
            <a:r>
              <a:rPr lang="ru-RU" dirty="0" smtClean="0"/>
              <a:t>  и </a:t>
            </a:r>
            <a:r>
              <a:rPr lang="ru-RU" dirty="0"/>
              <a:t>взрослым, и детям. Они объединяют семью и заряжают позитивными эмоциями всех. Соревновательный дух и азарт очень сближают. А время, проведенное вместе, всегда вспоминается с добром и </a:t>
            </a:r>
            <a:r>
              <a:rPr lang="ru-RU" dirty="0" err="1"/>
              <a:t>улыбкою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505272877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775920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b="1" dirty="0"/>
              <a:t>Рисуем вместе</a:t>
            </a:r>
          </a:p>
          <a:p>
            <a:pPr marL="0" indent="0">
              <a:buNone/>
            </a:pPr>
            <a:r>
              <a:rPr lang="ru-RU" dirty="0"/>
              <a:t>Для творческого занятия понадобится ватман, фломастеры и безграничная фантазия. Можно нарисовать семейный коллаж. Каждый рисует другого члена семьи, например: в виде растения, животного, инопланетного существа. Море </a:t>
            </a:r>
            <a:r>
              <a:rPr lang="ru-RU" dirty="0" smtClean="0"/>
              <a:t>позитива </a:t>
            </a:r>
            <a:r>
              <a:rPr lang="ru-RU" dirty="0"/>
              <a:t>обеспечено</a:t>
            </a:r>
            <a:r>
              <a:rPr lang="ru-RU" dirty="0" smtClean="0"/>
              <a:t>.</a:t>
            </a:r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r>
              <a:rPr lang="ru-RU" b="1" dirty="0"/>
              <a:t>Фанты</a:t>
            </a:r>
          </a:p>
          <a:p>
            <a:pPr marL="0" indent="0">
              <a:buNone/>
            </a:pPr>
            <a:r>
              <a:rPr lang="ru-RU" dirty="0"/>
              <a:t>Для игры  в фанты нужно подготовиться заранее. На листочках бумаги пишутся забавные и творческие задания</a:t>
            </a:r>
            <a:r>
              <a:rPr lang="ru-RU" dirty="0" smtClean="0"/>
              <a:t>:</a:t>
            </a:r>
            <a:endParaRPr lang="ru-RU" dirty="0"/>
          </a:p>
          <a:p>
            <a:r>
              <a:rPr lang="ru-RU" dirty="0"/>
              <a:t>зажигательно станцуй</a:t>
            </a:r>
          </a:p>
          <a:p>
            <a:r>
              <a:rPr lang="ru-RU" dirty="0"/>
              <a:t>песенку ты нам пропой</a:t>
            </a:r>
          </a:p>
          <a:p>
            <a:r>
              <a:rPr lang="ru-RU" dirty="0"/>
              <a:t>крылышками помаши, и как бабочка спляши</a:t>
            </a:r>
          </a:p>
          <a:p>
            <a:r>
              <a:rPr lang="ru-RU" dirty="0"/>
              <a:t>проживаешь без забот, расскажи нам анекдот</a:t>
            </a:r>
          </a:p>
          <a:p>
            <a:r>
              <a:rPr lang="ru-RU" dirty="0"/>
              <a:t>и так далее</a:t>
            </a:r>
          </a:p>
        </p:txBody>
      </p:sp>
    </p:spTree>
    <p:extLst>
      <p:ext uri="{BB962C8B-B14F-4D97-AF65-F5344CB8AC3E}">
        <p14:creationId xmlns:p14="http://schemas.microsoft.com/office/powerpoint/2010/main" val="2779944310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2700" b="1" dirty="0">
                <a:solidFill>
                  <a:schemeClr val="tx1"/>
                </a:solidFill>
              </a:rPr>
              <a:t>Маскарад</a:t>
            </a:r>
            <a:r>
              <a:rPr lang="ru-RU" b="1" dirty="0"/>
              <a:t/>
            </a:r>
            <a:br>
              <a:rPr lang="ru-RU" b="1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 smtClean="0"/>
              <a:t>Этот </a:t>
            </a:r>
            <a:r>
              <a:rPr lang="ru-RU" dirty="0"/>
              <a:t>своеобразный костюмированный бал подойдет как для разнообразия обычных будней, так и для семейных праздников. Участники образуют круг и танцуют. В центре круга находится мешок с самыми разнообразными потешными вещами: очками, панталонами, колпаками и т. д. Присутствующие одевают по очереди на себя предметы одежды, продолжая танцевать. К концу танцев все приобретают нелепый и забавный вид. Под занавес устраивается показ мод.</a:t>
            </a:r>
          </a:p>
        </p:txBody>
      </p:sp>
    </p:spTree>
    <p:extLst>
      <p:ext uri="{BB962C8B-B14F-4D97-AF65-F5344CB8AC3E}">
        <p14:creationId xmlns:p14="http://schemas.microsoft.com/office/powerpoint/2010/main" val="3220676035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400" b="1" dirty="0">
                <a:solidFill>
                  <a:schemeClr val="tx1"/>
                </a:solidFill>
              </a:rPr>
              <a:t>Заводная </a:t>
            </a:r>
            <a:r>
              <a:rPr lang="ru-RU" sz="2400" b="1" dirty="0" err="1">
                <a:solidFill>
                  <a:schemeClr val="tx1"/>
                </a:solidFill>
              </a:rPr>
              <a:t>догонялка</a:t>
            </a:r>
            <a:r>
              <a:rPr lang="ru-RU" sz="2400" b="1" dirty="0">
                <a:solidFill>
                  <a:schemeClr val="tx1"/>
                </a:solidFill>
              </a:rPr>
              <a:t> «Жмурки» </a:t>
            </a:r>
            <a:r>
              <a:rPr lang="ru-RU" sz="2400" b="1" dirty="0"/>
              <a:t/>
            </a:r>
            <a:br>
              <a:rPr lang="ru-RU" sz="2400" b="1" dirty="0"/>
            </a:b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700808"/>
            <a:ext cx="8229600" cy="4623792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683568" y="1935480"/>
            <a:ext cx="7920880" cy="36084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Эта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веселая игра знакома многим из нас с детства. И до сих пор Жмурки являются одним из главных детских развлечений на семейных праздниках, в которых с удовольствием поучаствуют и взрослые.</a:t>
            </a:r>
          </a:p>
          <a:p>
            <a:pPr>
              <a:lnSpc>
                <a:spcPct val="150000"/>
              </a:lnSpc>
            </a:pP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Правила.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Суть очень проста. Сначала выбирают водящего. Завязывают ему глаза. Остальные игроки встают вокруг него лицом в центр. По сигналу водящий начинает ловить участников, а те убегать и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уворачиваться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от него. Пойманного участника водящий должен угадать на ощупь, не развязывая глаза. Если угадывает, то пойманный становится водящим. Выигравшим становится тот, кого поймали наименьшее количество раз или не поймали вообще.</a:t>
            </a:r>
          </a:p>
          <a:p>
            <a:pPr>
              <a:lnSpc>
                <a:spcPct val="150000"/>
              </a:lnSpc>
            </a:pP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Пример.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Водящим лучше изначально сделать кого-то из взрослых, что бы он мог на своем примере показать, как без разрушающих последствий можно играть в эту игру в домашних условиях. Дети разбегаются в разные стороны в пределах одной комнаты, а участник с завязанными глазами на ощупь пытается их поймать и, не подглядывая, определить, кто попался.</a:t>
            </a:r>
          </a:p>
        </p:txBody>
      </p:sp>
    </p:spTree>
    <p:extLst>
      <p:ext uri="{BB962C8B-B14F-4D97-AF65-F5344CB8AC3E}">
        <p14:creationId xmlns:p14="http://schemas.microsoft.com/office/powerpoint/2010/main" val="3203170427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343872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b="1" dirty="0"/>
              <a:t>Игра «Холодно — горячо». </a:t>
            </a:r>
            <a:endParaRPr lang="ru-RU" b="1" dirty="0" smtClean="0"/>
          </a:p>
          <a:p>
            <a:pPr marL="0" indent="0">
              <a:buNone/>
            </a:pPr>
            <a:r>
              <a:rPr lang="ru-RU" dirty="0" smtClean="0"/>
              <a:t>Прячем </a:t>
            </a:r>
            <a:r>
              <a:rPr lang="ru-RU" dirty="0"/>
              <a:t>какой-то предмет, ребенок ищет его, а вы помогаете ему, говоря: «горячо, тепло или холодно» по мере его приближения к спрятанному предмету. Победитель получает приз</a:t>
            </a:r>
            <a:r>
              <a:rPr lang="ru-RU" dirty="0" smtClean="0"/>
              <a:t>!</a:t>
            </a:r>
          </a:p>
          <a:p>
            <a:pPr marL="0" indent="0">
              <a:buNone/>
            </a:pPr>
            <a:r>
              <a:rPr lang="ru-RU" b="1" dirty="0"/>
              <a:t>Определить на ощупь</a:t>
            </a:r>
          </a:p>
          <a:p>
            <a:pPr marL="0" indent="0">
              <a:buNone/>
            </a:pPr>
            <a:r>
              <a:rPr lang="ru-RU" dirty="0"/>
              <a:t>Детям необходимо развивать ощупь так же, как и другие чувства и навыки. К примеру, возьмите коробку или корзину, и сложите туда несколько предметов: стаканчик, игрушку, конфету, зубную щетку и тому подобное.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dirty="0"/>
              <a:t>Тогда наденьте на глаза ребенку повязку и давайте ему в руки по одному предмету, чтобы он угадал его с помощью тактильных ощущений.</a:t>
            </a:r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74906405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84792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1800" b="1" dirty="0"/>
              <a:t>«Свободное фантазирование»</a:t>
            </a:r>
          </a:p>
          <a:p>
            <a:pPr marL="0" indent="0">
              <a:buNone/>
            </a:pPr>
            <a:r>
              <a:rPr lang="ru-RU" sz="1800" dirty="0"/>
              <a:t>Рассматривайте формы предметов, размышляйте, на что похожи облака, тени от деревьев, на что похож тот или иной звук.</a:t>
            </a:r>
          </a:p>
          <a:p>
            <a:pPr marL="0" indent="0">
              <a:buNone/>
            </a:pPr>
            <a:endParaRPr lang="ru-RU" sz="1800" dirty="0"/>
          </a:p>
          <a:p>
            <a:pPr marL="0" indent="0">
              <a:buNone/>
            </a:pPr>
            <a:r>
              <a:rPr lang="ru-RU" sz="1800" b="1" dirty="0"/>
              <a:t>«</a:t>
            </a:r>
            <a:r>
              <a:rPr lang="ru-RU" sz="1800" b="1" dirty="0" err="1"/>
              <a:t>Сочинялки</a:t>
            </a:r>
            <a:r>
              <a:rPr lang="ru-RU" sz="1800" b="1" dirty="0"/>
              <a:t>»</a:t>
            </a:r>
          </a:p>
          <a:p>
            <a:pPr marL="0" indent="0">
              <a:buNone/>
            </a:pPr>
            <a:r>
              <a:rPr lang="ru-RU" sz="1800" dirty="0"/>
              <a:t>Совместно придумайте продолжение любимой сказки, добавьте нового персонажа — сказочное животное, растение</a:t>
            </a:r>
            <a:r>
              <a:rPr lang="ru-RU" sz="1800" dirty="0" smtClean="0"/>
              <a:t>.</a:t>
            </a:r>
            <a:endParaRPr lang="ru-RU" sz="1800" dirty="0"/>
          </a:p>
          <a:p>
            <a:pPr marL="0" indent="0">
              <a:buNone/>
            </a:pPr>
            <a:endParaRPr lang="ru-RU" sz="1800" dirty="0"/>
          </a:p>
          <a:p>
            <a:pPr marL="0" indent="0">
              <a:buNone/>
            </a:pPr>
            <a:r>
              <a:rPr lang="ru-RU" sz="1800" b="1" dirty="0"/>
              <a:t>«Превращения»</a:t>
            </a:r>
          </a:p>
          <a:p>
            <a:pPr marL="0" indent="0">
              <a:buNone/>
            </a:pPr>
            <a:r>
              <a:rPr lang="ru-RU" sz="1800" dirty="0"/>
              <a:t>Представьте, что вы телеведущий. Возьмите интервью у домочадцев или сделайте вместе с ребёнком репортаж про его игрушки или домашних животных. А можно попросить ребёнка «превратиться» в папу или маму либо «стать» волшебником.</a:t>
            </a:r>
          </a:p>
          <a:p>
            <a:pPr marL="0" indent="0">
              <a:buNone/>
            </a:pPr>
            <a:endParaRPr lang="ru-RU" sz="1800" dirty="0"/>
          </a:p>
          <a:p>
            <a:pPr marL="0" indent="0">
              <a:buNone/>
            </a:pPr>
            <a:r>
              <a:rPr lang="ru-RU" sz="1800" b="1" dirty="0"/>
              <a:t>«Нарисуй настроение»</a:t>
            </a:r>
          </a:p>
          <a:p>
            <a:pPr marL="0" indent="0">
              <a:buNone/>
            </a:pPr>
            <a:r>
              <a:rPr lang="ru-RU" sz="1800" dirty="0"/>
              <a:t>Эту игру можно использовать, если ребёнок грустит или, наоборот, слишком веселится. Попросите ребёнка нарисовать своё настроение, изобразить его на бумаге любым способом. Лучше всего для этого подходит рисование акварельными красками.</a:t>
            </a:r>
          </a:p>
          <a:p>
            <a:pPr marL="0" indent="0">
              <a:buNone/>
            </a:pPr>
            <a:endParaRPr lang="ru-RU" sz="1800" dirty="0"/>
          </a:p>
          <a:p>
            <a:pPr marL="0" indent="0">
              <a:buNone/>
            </a:pPr>
            <a:endParaRPr lang="ru-RU" sz="1800" b="1" dirty="0"/>
          </a:p>
          <a:p>
            <a:pPr marL="0" indent="0">
              <a:buNone/>
            </a:pPr>
            <a:r>
              <a:rPr lang="ru-RU" sz="1800" b="1" dirty="0"/>
              <a:t>«Зашифрованное послание»</a:t>
            </a:r>
          </a:p>
          <a:p>
            <a:pPr marL="0" indent="0">
              <a:buNone/>
            </a:pPr>
            <a:r>
              <a:rPr lang="ru-RU" sz="1800" dirty="0"/>
              <a:t>Начертите в воздухе контуры геометрической фигуры, цифру или букву. Ребёнок должен угадать, что вы написали, а потом пусть и сам попробует порисовать в воздухе.</a:t>
            </a:r>
          </a:p>
        </p:txBody>
      </p:sp>
    </p:spTree>
    <p:extLst>
      <p:ext uri="{BB962C8B-B14F-4D97-AF65-F5344CB8AC3E}">
        <p14:creationId xmlns:p14="http://schemas.microsoft.com/office/powerpoint/2010/main" val="1437706674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2696</TotalTime>
  <Words>621</Words>
  <Application>Microsoft Office PowerPoint</Application>
  <PresentationFormat>Экран (4:3)</PresentationFormat>
  <Paragraphs>55</Paragraphs>
  <Slides>7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5" baseType="lpstr">
      <vt:lpstr>Arial</vt:lpstr>
      <vt:lpstr>Arial Unicode MS</vt:lpstr>
      <vt:lpstr>Batang</vt:lpstr>
      <vt:lpstr>Calibri</vt:lpstr>
      <vt:lpstr>Constantia</vt:lpstr>
      <vt:lpstr>Times New Roman</vt:lpstr>
      <vt:lpstr>Wingdings 2</vt:lpstr>
      <vt:lpstr>Поток</vt:lpstr>
      <vt:lpstr>Родительский клуб</vt:lpstr>
      <vt:lpstr>Интересные игры для всей семьи</vt:lpstr>
      <vt:lpstr>Презентация PowerPoint</vt:lpstr>
      <vt:lpstr>Маскарад </vt:lpstr>
      <vt:lpstr>Заводная догонялка «Жмурки»  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Музей</dc:creator>
  <cp:lastModifiedBy>User</cp:lastModifiedBy>
  <cp:revision>294</cp:revision>
  <dcterms:modified xsi:type="dcterms:W3CDTF">2020-12-23T08:12:43Z</dcterms:modified>
</cp:coreProperties>
</file>