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4131D-A648-4E17-A6FC-D234F093A14E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F7A06-71F5-417B-AC66-9D3DE3FC0F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Сценарий: 1 ҚЫРКҮЙЕК - БІЛІМ КҮНІ » Қазақстан ұстаздарына арналған -  Әдістемелік-ақпараттық сайт sabaqtar.k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63955aa9869cf7707ada1662dbfb31e2_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28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1143000"/>
          </a:xfrm>
        </p:spPr>
        <p:txBody>
          <a:bodyPr>
            <a:noAutofit/>
          </a:bodyPr>
          <a:lstStyle/>
          <a:p>
            <a:r>
              <a:rPr lang="kk-KZ" sz="7200" smtClean="0">
                <a:solidFill>
                  <a:schemeClr val="accent1"/>
                </a:solidFill>
                <a:latin typeface="Bookman Old Style" pitchFamily="18" charset="0"/>
              </a:rPr>
              <a:t>Білімді ұрпақ-жарқын болашақ</a:t>
            </a:r>
            <a:endParaRPr lang="ru-RU" sz="7200">
              <a:solidFill>
                <a:schemeClr val="accent1"/>
              </a:solidFill>
              <a:latin typeface="Bookman Old Style" pitchFamily="18" charset="0"/>
            </a:endParaRPr>
          </a:p>
        </p:txBody>
      </p:sp>
      <p:sp>
        <p:nvSpPr>
          <p:cNvPr id="4098" name="AutoShape 2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4" name="AutoShape 8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6" name="AutoShape 10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AutoShape 12" descr="Знание – это богатст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0" y="653483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mtClean="0">
                <a:latin typeface="Bookman Old Style" pitchFamily="18" charset="0"/>
              </a:rPr>
              <a:t>5 А сыныбы                             </a:t>
            </a:r>
            <a:r>
              <a:rPr lang="kk-KZ" b="1" smtClean="0">
                <a:latin typeface="Bookman Old Style" pitchFamily="18" charset="0"/>
              </a:rPr>
              <a:t>сынып жетекшісі            Турусбекова А.Х</a:t>
            </a:r>
            <a:r>
              <a:rPr lang="kk-KZ" b="1" smtClean="0"/>
              <a:t>.</a:t>
            </a:r>
            <a:endParaRPr lang="ru-RU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Мақсаты : санитарлық-эпидемиялогиялық жағдайды ескере отырып,әртүрлі форматта оқушылардыңоқуына позитивті ынтасын, оқушылардың оқуға және өзденсаулығына құндылықты қарым-қатынасын қалыптастыру, өзін-өзі ұйымдастыруға дайындау.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/>
              <a:t>Кіріспе сөз.</a:t>
            </a:r>
            <a:r>
              <a:rPr lang="ru-RU" smtClean="0"/>
              <a:t/>
            </a:r>
            <a:br>
              <a:rPr lang="ru-RU" smtClean="0"/>
            </a:br>
            <a:r>
              <a:rPr lang="ru-RU"/>
              <a:t>Оқысаң — озарсың, Оқымасаң — тозарсың.</a:t>
            </a:r>
            <a:r>
              <a:rPr lang="ru-RU" smtClean="0"/>
              <a:t/>
            </a:r>
            <a:br>
              <a:rPr lang="ru-RU" smtClean="0"/>
            </a:br>
            <a:r>
              <a:rPr lang="ru-RU"/>
              <a:t>Білімдіні бала болса да, аға деп біл.</a:t>
            </a:r>
            <a:r>
              <a:rPr lang="ru-RU" smtClean="0"/>
              <a:t/>
            </a:r>
            <a:br>
              <a:rPr lang="ru-RU" smtClean="0"/>
            </a:br>
            <a:r>
              <a:rPr lang="ru-RU"/>
              <a:t>Адамның көркі киімі емес, білімі.</a:t>
            </a:r>
            <a:r>
              <a:rPr lang="ru-RU" smtClean="0"/>
              <a:t/>
            </a:r>
            <a:br>
              <a:rPr lang="ru-RU" smtClean="0"/>
            </a:br>
            <a:r>
              <a:rPr lang="ru-RU"/>
              <a:t>Танымдық белсенділікті арттырып, өз пікірін тұжырымдап айтуға еркін сөйлеуге, өзіне сенімді болуға, өзгенің пікірін тыңдап, бір - бірін құрметтеуге үйренуіміз керек. Топтағы оқушылар түсінбегенін бір - бірінен сұрап, сөйлемеген оқушыны сабаққа қатыстыру, жұмыс істеу нәтижесінде өзінің және топтағылардың намысын қорғау, бірлесіп еңбек ету, шешім қабылдау сияқты кұндылықтармен бірге, күнделікті сабақтан хабардар болып отыруға тиіссіздер.</a:t>
            </a:r>
            <a:r>
              <a:rPr lang="ru-RU" smtClean="0"/>
              <a:t/>
            </a:r>
            <a:br>
              <a:rPr lang="ru-RU" smtClean="0"/>
            </a:br>
            <a:r>
              <a:rPr lang="ru-RU"/>
              <a:t>Сендер саналы, білімді азамат болып өсуі үшін өздеріңнің бірінші парыздарыңыз не деп ойлайсыңдар?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2020-2021 оқу жылындағы оқу ерекшеліктері</a:t>
            </a:r>
          </a:p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42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Білімді ұрпақ-жарқын болашақ</vt:lpstr>
      <vt:lpstr>Слайд 3</vt:lpstr>
      <vt:lpstr>Слайд 4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2020-09-01T04:12:15Z</dcterms:created>
  <dcterms:modified xsi:type="dcterms:W3CDTF">2020-09-01T04:36:22Z</dcterms:modified>
</cp:coreProperties>
</file>