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9" r:id="rId1"/>
  </p:sldMasterIdLst>
  <p:notesMasterIdLst>
    <p:notesMasterId r:id="rId8"/>
  </p:notesMasterIdLst>
  <p:sldIdLst>
    <p:sldId id="264" r:id="rId2"/>
    <p:sldId id="257" r:id="rId3"/>
    <p:sldId id="258" r:id="rId4"/>
    <p:sldId id="259" r:id="rId5"/>
    <p:sldId id="260" r:id="rId6"/>
    <p:sldId id="262"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8" d="100"/>
          <a:sy n="78" d="100"/>
        </p:scale>
        <p:origin x="77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8018280-84BA-4967-A952-DE7AAEC1C40E}" type="datetimeFigureOut">
              <a:rPr lang="ru-RU" smtClean="0"/>
              <a:t>05.03.2021</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C337CA9-9DA2-4E8E-A1C7-74F94BB0B6BB}" type="slidenum">
              <a:rPr lang="ru-RU" smtClean="0"/>
              <a:t>‹#›</a:t>
            </a:fld>
            <a:endParaRPr lang="ru-RU"/>
          </a:p>
        </p:txBody>
      </p:sp>
    </p:spTree>
    <p:extLst>
      <p:ext uri="{BB962C8B-B14F-4D97-AF65-F5344CB8AC3E}">
        <p14:creationId xmlns:p14="http://schemas.microsoft.com/office/powerpoint/2010/main" val="15257282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BC337CA9-9DA2-4E8E-A1C7-74F94BB0B6BB}" type="slidenum">
              <a:rPr lang="ru-RU" smtClean="0"/>
              <a:t>1</a:t>
            </a:fld>
            <a:endParaRPr lang="ru-RU"/>
          </a:p>
        </p:txBody>
      </p:sp>
    </p:spTree>
    <p:extLst>
      <p:ext uri="{BB962C8B-B14F-4D97-AF65-F5344CB8AC3E}">
        <p14:creationId xmlns:p14="http://schemas.microsoft.com/office/powerpoint/2010/main" val="7262393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F1F5C86C-E9DE-448F-B73E-69F7795E1CC1}" type="datetimeFigureOut">
              <a:rPr lang="ru-RU" smtClean="0"/>
              <a:t>05.03.2021</a:t>
            </a:fld>
            <a:endParaRPr lang="ru-RU"/>
          </a:p>
        </p:txBody>
      </p:sp>
      <p:sp>
        <p:nvSpPr>
          <p:cNvPr id="5" name="Footer Placeholder 4"/>
          <p:cNvSpPr>
            <a:spLocks noGrp="1"/>
          </p:cNvSpPr>
          <p:nvPr>
            <p:ph type="ftr" sz="quarter" idx="11"/>
          </p:nvPr>
        </p:nvSpPr>
        <p:spPr/>
        <p:txBody>
          <a:bodyPr/>
          <a:lstStyle/>
          <a:p>
            <a:endParaRPr lang="ru-RU"/>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F8F4A1A8-4181-4212-8634-98828963983D}" type="slidenum">
              <a:rPr lang="ru-RU" smtClean="0"/>
              <a:t>‹#›</a:t>
            </a:fld>
            <a:endParaRPr lang="ru-RU"/>
          </a:p>
        </p:txBody>
      </p:sp>
    </p:spTree>
    <p:extLst>
      <p:ext uri="{BB962C8B-B14F-4D97-AF65-F5344CB8AC3E}">
        <p14:creationId xmlns:p14="http://schemas.microsoft.com/office/powerpoint/2010/main" val="1067163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F1F5C86C-E9DE-448F-B73E-69F7795E1CC1}" type="datetimeFigureOut">
              <a:rPr lang="ru-RU" smtClean="0"/>
              <a:t>05.03.2021</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8F4A1A8-4181-4212-8634-98828963983D}" type="slidenum">
              <a:rPr lang="ru-RU" smtClean="0"/>
              <a:t>‹#›</a:t>
            </a:fld>
            <a:endParaRPr lang="ru-RU"/>
          </a:p>
        </p:txBody>
      </p:sp>
    </p:spTree>
    <p:extLst>
      <p:ext uri="{BB962C8B-B14F-4D97-AF65-F5344CB8AC3E}">
        <p14:creationId xmlns:p14="http://schemas.microsoft.com/office/powerpoint/2010/main" val="24029812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F1F5C86C-E9DE-448F-B73E-69F7795E1CC1}" type="datetimeFigureOut">
              <a:rPr lang="ru-RU" smtClean="0"/>
              <a:t>05.03.2021</a:t>
            </a:fld>
            <a:endParaRPr lang="ru-RU"/>
          </a:p>
        </p:txBody>
      </p:sp>
      <p:sp>
        <p:nvSpPr>
          <p:cNvPr id="5" name="Footer Placeholder 4"/>
          <p:cNvSpPr>
            <a:spLocks noGrp="1"/>
          </p:cNvSpPr>
          <p:nvPr>
            <p:ph type="ftr" sz="quarter" idx="11"/>
          </p:nvPr>
        </p:nvSpPr>
        <p:spPr/>
        <p:txBody>
          <a:bodyPr/>
          <a:lstStyle/>
          <a:p>
            <a:endParaRPr lang="ru-RU"/>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8F4A1A8-4181-4212-8634-98828963983D}" type="slidenum">
              <a:rPr lang="ru-RU" smtClean="0"/>
              <a:t>‹#›</a:t>
            </a:fld>
            <a:endParaRPr lang="ru-RU"/>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8460896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F1F5C86C-E9DE-448F-B73E-69F7795E1CC1}" type="datetimeFigureOut">
              <a:rPr lang="ru-RU" smtClean="0"/>
              <a:t>05.03.2021</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8F4A1A8-4181-4212-8634-98828963983D}" type="slidenum">
              <a:rPr lang="ru-RU" smtClean="0"/>
              <a:t>‹#›</a:t>
            </a:fld>
            <a:endParaRPr lang="ru-RU"/>
          </a:p>
        </p:txBody>
      </p:sp>
    </p:spTree>
    <p:extLst>
      <p:ext uri="{BB962C8B-B14F-4D97-AF65-F5344CB8AC3E}">
        <p14:creationId xmlns:p14="http://schemas.microsoft.com/office/powerpoint/2010/main" val="12140528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F1F5C86C-E9DE-448F-B73E-69F7795E1CC1}" type="datetimeFigureOut">
              <a:rPr lang="ru-RU" smtClean="0"/>
              <a:t>05.03.2021</a:t>
            </a:fld>
            <a:endParaRPr lang="ru-RU"/>
          </a:p>
        </p:txBody>
      </p:sp>
      <p:sp>
        <p:nvSpPr>
          <p:cNvPr id="6" name="Footer Placeholder 5"/>
          <p:cNvSpPr>
            <a:spLocks noGrp="1"/>
          </p:cNvSpPr>
          <p:nvPr>
            <p:ph type="ftr" sz="quarter" idx="11"/>
          </p:nvPr>
        </p:nvSpPr>
        <p:spPr/>
        <p:txBody>
          <a:bodyPr/>
          <a:lstStyle/>
          <a:p>
            <a:endParaRPr lang="ru-RU"/>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8F4A1A8-4181-4212-8634-98828963983D}" type="slidenum">
              <a:rPr lang="ru-RU" smtClean="0"/>
              <a:t>‹#›</a:t>
            </a:fld>
            <a:endParaRPr lang="ru-RU"/>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8474958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F1F5C86C-E9DE-448F-B73E-69F7795E1CC1}" type="datetimeFigureOut">
              <a:rPr lang="ru-RU" smtClean="0"/>
              <a:t>05.03.2021</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8F4A1A8-4181-4212-8634-98828963983D}" type="slidenum">
              <a:rPr lang="ru-RU" smtClean="0"/>
              <a:t>‹#›</a:t>
            </a:fld>
            <a:endParaRPr lang="ru-RU"/>
          </a:p>
        </p:txBody>
      </p:sp>
    </p:spTree>
    <p:extLst>
      <p:ext uri="{BB962C8B-B14F-4D97-AF65-F5344CB8AC3E}">
        <p14:creationId xmlns:p14="http://schemas.microsoft.com/office/powerpoint/2010/main" val="36777756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F1F5C86C-E9DE-448F-B73E-69F7795E1CC1}" type="datetimeFigureOut">
              <a:rPr lang="ru-RU" smtClean="0"/>
              <a:t>05.03.2021</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8F4A1A8-4181-4212-8634-98828963983D}" type="slidenum">
              <a:rPr lang="ru-RU" smtClean="0"/>
              <a:t>‹#›</a:t>
            </a:fld>
            <a:endParaRPr lang="ru-RU"/>
          </a:p>
        </p:txBody>
      </p:sp>
    </p:spTree>
    <p:extLst>
      <p:ext uri="{BB962C8B-B14F-4D97-AF65-F5344CB8AC3E}">
        <p14:creationId xmlns:p14="http://schemas.microsoft.com/office/powerpoint/2010/main" val="6225851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F1F5C86C-E9DE-448F-B73E-69F7795E1CC1}" type="datetimeFigureOut">
              <a:rPr lang="ru-RU" smtClean="0"/>
              <a:t>05.03.2021</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8F4A1A8-4181-4212-8634-98828963983D}" type="slidenum">
              <a:rPr lang="ru-RU" smtClean="0"/>
              <a:t>‹#›</a:t>
            </a:fld>
            <a:endParaRPr lang="ru-RU"/>
          </a:p>
        </p:txBody>
      </p:sp>
    </p:spTree>
    <p:extLst>
      <p:ext uri="{BB962C8B-B14F-4D97-AF65-F5344CB8AC3E}">
        <p14:creationId xmlns:p14="http://schemas.microsoft.com/office/powerpoint/2010/main" val="22827377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F1F5C86C-E9DE-448F-B73E-69F7795E1CC1}" type="datetimeFigureOut">
              <a:rPr lang="ru-RU" smtClean="0"/>
              <a:t>05.03.2021</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8F4A1A8-4181-4212-8634-98828963983D}" type="slidenum">
              <a:rPr lang="ru-RU" smtClean="0"/>
              <a:t>‹#›</a:t>
            </a:fld>
            <a:endParaRPr lang="ru-RU"/>
          </a:p>
        </p:txBody>
      </p:sp>
    </p:spTree>
    <p:extLst>
      <p:ext uri="{BB962C8B-B14F-4D97-AF65-F5344CB8AC3E}">
        <p14:creationId xmlns:p14="http://schemas.microsoft.com/office/powerpoint/2010/main" val="37333162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F1F5C86C-E9DE-448F-B73E-69F7795E1CC1}" type="datetimeFigureOut">
              <a:rPr lang="ru-RU" smtClean="0"/>
              <a:t>05.03.2021</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8F4A1A8-4181-4212-8634-98828963983D}" type="slidenum">
              <a:rPr lang="ru-RU" smtClean="0"/>
              <a:t>‹#›</a:t>
            </a:fld>
            <a:endParaRPr lang="ru-RU"/>
          </a:p>
        </p:txBody>
      </p:sp>
    </p:spTree>
    <p:extLst>
      <p:ext uri="{BB962C8B-B14F-4D97-AF65-F5344CB8AC3E}">
        <p14:creationId xmlns:p14="http://schemas.microsoft.com/office/powerpoint/2010/main" val="12086468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F1F5C86C-E9DE-448F-B73E-69F7795E1CC1}" type="datetimeFigureOut">
              <a:rPr lang="ru-RU" smtClean="0"/>
              <a:t>05.03.2021</a:t>
            </a:fld>
            <a:endParaRPr lang="ru-RU"/>
          </a:p>
        </p:txBody>
      </p:sp>
      <p:sp>
        <p:nvSpPr>
          <p:cNvPr id="6" name="Footer Placeholder 5"/>
          <p:cNvSpPr>
            <a:spLocks noGrp="1"/>
          </p:cNvSpPr>
          <p:nvPr>
            <p:ph type="ftr" sz="quarter" idx="11"/>
          </p:nvPr>
        </p:nvSpPr>
        <p:spPr/>
        <p:txBody>
          <a:bodyPr/>
          <a:lstStyle/>
          <a:p>
            <a:endParaRPr lang="ru-RU"/>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F8F4A1A8-4181-4212-8634-98828963983D}" type="slidenum">
              <a:rPr lang="ru-RU" smtClean="0"/>
              <a:t>‹#›</a:t>
            </a:fld>
            <a:endParaRPr lang="ru-RU"/>
          </a:p>
        </p:txBody>
      </p:sp>
    </p:spTree>
    <p:extLst>
      <p:ext uri="{BB962C8B-B14F-4D97-AF65-F5344CB8AC3E}">
        <p14:creationId xmlns:p14="http://schemas.microsoft.com/office/powerpoint/2010/main" val="18031700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F1F5C86C-E9DE-448F-B73E-69F7795E1CC1}" type="datetimeFigureOut">
              <a:rPr lang="ru-RU" smtClean="0"/>
              <a:t>05.03.2021</a:t>
            </a:fld>
            <a:endParaRPr lang="ru-RU"/>
          </a:p>
        </p:txBody>
      </p:sp>
      <p:sp>
        <p:nvSpPr>
          <p:cNvPr id="8" name="Footer Placeholder 7"/>
          <p:cNvSpPr>
            <a:spLocks noGrp="1"/>
          </p:cNvSpPr>
          <p:nvPr>
            <p:ph type="ftr" sz="quarter" idx="11"/>
          </p:nvPr>
        </p:nvSpPr>
        <p:spPr/>
        <p:txBody>
          <a:bodyPr/>
          <a:lstStyle/>
          <a:p>
            <a:endParaRPr lang="ru-RU"/>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F8F4A1A8-4181-4212-8634-98828963983D}" type="slidenum">
              <a:rPr lang="ru-RU" smtClean="0"/>
              <a:t>‹#›</a:t>
            </a:fld>
            <a:endParaRPr lang="ru-RU"/>
          </a:p>
        </p:txBody>
      </p:sp>
    </p:spTree>
    <p:extLst>
      <p:ext uri="{BB962C8B-B14F-4D97-AF65-F5344CB8AC3E}">
        <p14:creationId xmlns:p14="http://schemas.microsoft.com/office/powerpoint/2010/main" val="22650571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F1F5C86C-E9DE-448F-B73E-69F7795E1CC1}" type="datetimeFigureOut">
              <a:rPr lang="ru-RU" smtClean="0"/>
              <a:t>05.03.2021</a:t>
            </a:fld>
            <a:endParaRPr lang="ru-RU"/>
          </a:p>
        </p:txBody>
      </p:sp>
      <p:sp>
        <p:nvSpPr>
          <p:cNvPr id="4" name="Footer Placeholder 3"/>
          <p:cNvSpPr>
            <a:spLocks noGrp="1"/>
          </p:cNvSpPr>
          <p:nvPr>
            <p:ph type="ftr" sz="quarter" idx="11"/>
          </p:nvPr>
        </p:nvSpPr>
        <p:spPr/>
        <p:txBody>
          <a:bodyPr/>
          <a:lstStyle/>
          <a:p>
            <a:endParaRPr lang="ru-RU"/>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F8F4A1A8-4181-4212-8634-98828963983D}" type="slidenum">
              <a:rPr lang="ru-RU" smtClean="0"/>
              <a:t>‹#›</a:t>
            </a:fld>
            <a:endParaRPr lang="ru-RU"/>
          </a:p>
        </p:txBody>
      </p:sp>
    </p:spTree>
    <p:extLst>
      <p:ext uri="{BB962C8B-B14F-4D97-AF65-F5344CB8AC3E}">
        <p14:creationId xmlns:p14="http://schemas.microsoft.com/office/powerpoint/2010/main" val="11883336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F5C86C-E9DE-448F-B73E-69F7795E1CC1}" type="datetimeFigureOut">
              <a:rPr lang="ru-RU" smtClean="0"/>
              <a:t>05.03.2021</a:t>
            </a:fld>
            <a:endParaRPr lang="ru-RU"/>
          </a:p>
        </p:txBody>
      </p:sp>
      <p:sp>
        <p:nvSpPr>
          <p:cNvPr id="3" name="Footer Placeholder 2"/>
          <p:cNvSpPr>
            <a:spLocks noGrp="1"/>
          </p:cNvSpPr>
          <p:nvPr>
            <p:ph type="ftr" sz="quarter" idx="11"/>
          </p:nvPr>
        </p:nvSpPr>
        <p:spPr/>
        <p:txBody>
          <a:bodyPr/>
          <a:lstStyle/>
          <a:p>
            <a:endParaRPr lang="ru-RU"/>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F8F4A1A8-4181-4212-8634-98828963983D}" type="slidenum">
              <a:rPr lang="ru-RU" smtClean="0"/>
              <a:t>‹#›</a:t>
            </a:fld>
            <a:endParaRPr lang="ru-RU"/>
          </a:p>
        </p:txBody>
      </p:sp>
    </p:spTree>
    <p:extLst>
      <p:ext uri="{BB962C8B-B14F-4D97-AF65-F5344CB8AC3E}">
        <p14:creationId xmlns:p14="http://schemas.microsoft.com/office/powerpoint/2010/main" val="8145013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F1F5C86C-E9DE-448F-B73E-69F7795E1CC1}" type="datetimeFigureOut">
              <a:rPr lang="ru-RU" smtClean="0"/>
              <a:t>05.03.2021</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F8F4A1A8-4181-4212-8634-98828963983D}" type="slidenum">
              <a:rPr lang="ru-RU" smtClean="0"/>
              <a:t>‹#›</a:t>
            </a:fld>
            <a:endParaRPr lang="ru-RU"/>
          </a:p>
        </p:txBody>
      </p:sp>
    </p:spTree>
    <p:extLst>
      <p:ext uri="{BB962C8B-B14F-4D97-AF65-F5344CB8AC3E}">
        <p14:creationId xmlns:p14="http://schemas.microsoft.com/office/powerpoint/2010/main" val="2119600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F1F5C86C-E9DE-448F-B73E-69F7795E1CC1}" type="datetimeFigureOut">
              <a:rPr lang="ru-RU" smtClean="0"/>
              <a:t>05.03.2021</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8F4A1A8-4181-4212-8634-98828963983D}" type="slidenum">
              <a:rPr lang="ru-RU" smtClean="0"/>
              <a:t>‹#›</a:t>
            </a:fld>
            <a:endParaRPr lang="ru-RU"/>
          </a:p>
        </p:txBody>
      </p:sp>
    </p:spTree>
    <p:extLst>
      <p:ext uri="{BB962C8B-B14F-4D97-AF65-F5344CB8AC3E}">
        <p14:creationId xmlns:p14="http://schemas.microsoft.com/office/powerpoint/2010/main" val="13269733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F1F5C86C-E9DE-448F-B73E-69F7795E1CC1}" type="datetimeFigureOut">
              <a:rPr lang="ru-RU" smtClean="0"/>
              <a:t>05.03.2021</a:t>
            </a:fld>
            <a:endParaRPr lang="ru-RU"/>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F8F4A1A8-4181-4212-8634-98828963983D}" type="slidenum">
              <a:rPr lang="ru-RU" smtClean="0"/>
              <a:t>‹#›</a:t>
            </a:fld>
            <a:endParaRPr lang="ru-RU"/>
          </a:p>
        </p:txBody>
      </p:sp>
    </p:spTree>
    <p:extLst>
      <p:ext uri="{BB962C8B-B14F-4D97-AF65-F5344CB8AC3E}">
        <p14:creationId xmlns:p14="http://schemas.microsoft.com/office/powerpoint/2010/main" val="846735645"/>
      </p:ext>
    </p:extLst>
  </p:cSld>
  <p:clrMap bg1="lt1" tx1="dk1" bg2="lt2" tx2="dk2" accent1="accent1" accent2="accent2" accent3="accent3" accent4="accent4" accent5="accent5" accent6="accent6" hlink="hlink" folHlink="folHlink"/>
  <p:sldLayoutIdLst>
    <p:sldLayoutId id="2147483750" r:id="rId1"/>
    <p:sldLayoutId id="2147483751" r:id="rId2"/>
    <p:sldLayoutId id="2147483752" r:id="rId3"/>
    <p:sldLayoutId id="2147483753" r:id="rId4"/>
    <p:sldLayoutId id="2147483754" r:id="rId5"/>
    <p:sldLayoutId id="2147483755" r:id="rId6"/>
    <p:sldLayoutId id="2147483756" r:id="rId7"/>
    <p:sldLayoutId id="2147483757" r:id="rId8"/>
    <p:sldLayoutId id="2147483758" r:id="rId9"/>
    <p:sldLayoutId id="2147483759" r:id="rId10"/>
    <p:sldLayoutId id="2147483760" r:id="rId11"/>
    <p:sldLayoutId id="2147483761" r:id="rId12"/>
    <p:sldLayoutId id="2147483762" r:id="rId13"/>
    <p:sldLayoutId id="2147483763" r:id="rId14"/>
    <p:sldLayoutId id="2147483764" r:id="rId15"/>
    <p:sldLayoutId id="2147483765"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jpe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2.jpe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19E62F2-DF6B-4376-9BD8-8E93D0A231E7}"/>
              </a:ext>
            </a:extLst>
          </p:cNvPr>
          <p:cNvSpPr>
            <a:spLocks noGrp="1"/>
          </p:cNvSpPr>
          <p:nvPr>
            <p:ph type="title"/>
          </p:nvPr>
        </p:nvSpPr>
        <p:spPr>
          <a:xfrm>
            <a:off x="2880853" y="4924620"/>
            <a:ext cx="9311148" cy="1168707"/>
          </a:xfrm>
        </p:spPr>
        <p:txBody>
          <a:bodyPr>
            <a:normAutofit/>
          </a:bodyPr>
          <a:lstStyle/>
          <a:p>
            <a:r>
              <a:rPr lang="en-US" dirty="0"/>
              <a:t>By Daniel, Alexandra, Veronika, Dayana</a:t>
            </a:r>
            <a:endParaRPr lang="ru-RU" dirty="0"/>
          </a:p>
        </p:txBody>
      </p:sp>
      <p:pic>
        <p:nvPicPr>
          <p:cNvPr id="1026" name="Picture 2">
            <a:extLst>
              <a:ext uri="{FF2B5EF4-FFF2-40B4-BE49-F238E27FC236}">
                <a16:creationId xmlns:a16="http://schemas.microsoft.com/office/drawing/2014/main" id="{EAD144D1-24D7-4ECA-979C-1C3F699CCC70}"/>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20879" y="251386"/>
            <a:ext cx="5260054" cy="4606413"/>
          </a:xfrm>
          <a:prstGeom prst="rect">
            <a:avLst/>
          </a:prstGeom>
          <a:noFill/>
          <a:extLst>
            <a:ext uri="{909E8E84-426E-40DD-AFC4-6F175D3DCCD1}">
              <a14:hiddenFill xmlns:a14="http://schemas.microsoft.com/office/drawing/2010/main">
                <a:solidFill>
                  <a:srgbClr val="FFFFFF"/>
                </a:solidFill>
              </a14:hiddenFill>
            </a:ext>
          </a:extLst>
        </p:spPr>
      </p:pic>
      <p:sp>
        <p:nvSpPr>
          <p:cNvPr id="11" name="Прямоугольник 10">
            <a:extLst>
              <a:ext uri="{FF2B5EF4-FFF2-40B4-BE49-F238E27FC236}">
                <a16:creationId xmlns:a16="http://schemas.microsoft.com/office/drawing/2014/main" id="{F5A61B48-C131-46B4-A777-4AFA938C9E77}"/>
              </a:ext>
            </a:extLst>
          </p:cNvPr>
          <p:cNvSpPr/>
          <p:nvPr/>
        </p:nvSpPr>
        <p:spPr>
          <a:xfrm>
            <a:off x="6643281" y="2003774"/>
            <a:ext cx="4939173" cy="1754326"/>
          </a:xfrm>
          <a:prstGeom prst="rect">
            <a:avLst/>
          </a:prstGeom>
          <a:noFill/>
        </p:spPr>
        <p:txBody>
          <a:bodyPr wrap="none" lIns="91440" tIns="45720" rIns="91440" bIns="45720">
            <a:spAutoFit/>
          </a:bodyPr>
          <a:lstStyle/>
          <a:p>
            <a:pPr algn="ctr"/>
            <a:r>
              <a:rPr lang="en-US" sz="54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Project </a:t>
            </a:r>
          </a:p>
          <a:p>
            <a:pPr algn="ctr"/>
            <a:r>
              <a:rPr lang="en-US" sz="54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about the USA</a:t>
            </a:r>
            <a:endParaRPr lang="ru-RU" sz="54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p:txBody>
      </p:sp>
    </p:spTree>
    <p:extLst>
      <p:ext uri="{BB962C8B-B14F-4D97-AF65-F5344CB8AC3E}">
        <p14:creationId xmlns:p14="http://schemas.microsoft.com/office/powerpoint/2010/main" val="563642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09344" y="206839"/>
            <a:ext cx="6102416" cy="1287665"/>
          </a:xfrm>
        </p:spPr>
        <p:txBody>
          <a:bodyPr>
            <a:normAutofit/>
          </a:bodyPr>
          <a:lstStyle/>
          <a:p>
            <a:r>
              <a:rPr lang="en-US" sz="7200" u="sng" dirty="0"/>
              <a:t>USA</a:t>
            </a:r>
            <a:endParaRPr lang="ru-RU" sz="7200" dirty="0"/>
          </a:p>
        </p:txBody>
      </p:sp>
      <p:pic>
        <p:nvPicPr>
          <p:cNvPr id="6" name="Объект 5"/>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225137" y="1785882"/>
            <a:ext cx="6102416" cy="4162928"/>
          </a:xfrm>
        </p:spPr>
      </p:pic>
      <p:sp>
        <p:nvSpPr>
          <p:cNvPr id="4" name="Текст 3"/>
          <p:cNvSpPr>
            <a:spLocks noGrp="1"/>
          </p:cNvSpPr>
          <p:nvPr>
            <p:ph type="body" sz="half" idx="2"/>
          </p:nvPr>
        </p:nvSpPr>
        <p:spPr>
          <a:xfrm>
            <a:off x="6478435" y="2130011"/>
            <a:ext cx="5841385" cy="3887782"/>
          </a:xfrm>
        </p:spPr>
        <p:txBody>
          <a:bodyPr>
            <a:normAutofit/>
          </a:bodyPr>
          <a:lstStyle/>
          <a:p>
            <a:r>
              <a:rPr lang="en-US" sz="3600" i="1" dirty="0"/>
              <a:t>The United States has a federal form of structure, administratively divided into 50 states and the Federal District of Columbia. </a:t>
            </a:r>
            <a:endParaRPr lang="ru-RU" sz="3600" i="1" dirty="0">
              <a:solidFill>
                <a:schemeClr val="accent4"/>
              </a:solidFill>
            </a:endParaRPr>
          </a:p>
        </p:txBody>
      </p:sp>
    </p:spTree>
    <p:extLst>
      <p:ext uri="{BB962C8B-B14F-4D97-AF65-F5344CB8AC3E}">
        <p14:creationId xmlns:p14="http://schemas.microsoft.com/office/powerpoint/2010/main" val="24519354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41988" y="446088"/>
            <a:ext cx="7659328" cy="976312"/>
          </a:xfrm>
        </p:spPr>
        <p:txBody>
          <a:bodyPr>
            <a:normAutofit/>
          </a:bodyPr>
          <a:lstStyle/>
          <a:p>
            <a:r>
              <a:rPr lang="en-US" sz="4800" dirty="0"/>
              <a:t>Ernest Miller Hemingway</a:t>
            </a:r>
            <a:endParaRPr lang="ru-RU" sz="4800" dirty="0"/>
          </a:p>
        </p:txBody>
      </p:sp>
      <p:pic>
        <p:nvPicPr>
          <p:cNvPr id="5" name="Объект 4"/>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9019151" y="1939899"/>
            <a:ext cx="2524125" cy="4000500"/>
          </a:xfrm>
        </p:spPr>
      </p:pic>
      <p:sp>
        <p:nvSpPr>
          <p:cNvPr id="4" name="Текст 3"/>
          <p:cNvSpPr>
            <a:spLocks noGrp="1"/>
          </p:cNvSpPr>
          <p:nvPr>
            <p:ph type="body" sz="half" idx="2"/>
          </p:nvPr>
        </p:nvSpPr>
        <p:spPr>
          <a:xfrm>
            <a:off x="1199535" y="1730477"/>
            <a:ext cx="7819616" cy="4681435"/>
          </a:xfrm>
        </p:spPr>
        <p:txBody>
          <a:bodyPr>
            <a:normAutofit/>
          </a:bodyPr>
          <a:lstStyle/>
          <a:p>
            <a:r>
              <a:rPr lang="en-US" sz="3200" dirty="0"/>
              <a:t>Ernest Hemingway is an American writer, war correspondent, and the 1954 Nobel Prize for Literature laureate. </a:t>
            </a:r>
          </a:p>
          <a:p>
            <a:r>
              <a:rPr lang="en-US" sz="3200" dirty="0"/>
              <a:t>Hemingway received wide recognition thanks to both his novels and numerous stories - on the one hand, and his life, full of adventures and surprises, on the other.</a:t>
            </a:r>
            <a:endParaRPr lang="ru-RU" sz="3200" dirty="0"/>
          </a:p>
        </p:txBody>
      </p:sp>
    </p:spTree>
    <p:extLst>
      <p:ext uri="{BB962C8B-B14F-4D97-AF65-F5344CB8AC3E}">
        <p14:creationId xmlns:p14="http://schemas.microsoft.com/office/powerpoint/2010/main" val="20943052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09136" y="446088"/>
            <a:ext cx="7098890" cy="976312"/>
          </a:xfrm>
        </p:spPr>
        <p:txBody>
          <a:bodyPr>
            <a:normAutofit/>
          </a:bodyPr>
          <a:lstStyle/>
          <a:p>
            <a:r>
              <a:rPr lang="en-US" sz="3600" dirty="0"/>
              <a:t>The Old Man and the Sea</a:t>
            </a:r>
            <a:endParaRPr lang="ru-RU" sz="3600" dirty="0"/>
          </a:p>
        </p:txBody>
      </p:sp>
      <p:pic>
        <p:nvPicPr>
          <p:cNvPr id="5" name="Объект 4"/>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8141111" y="1065599"/>
            <a:ext cx="3856278" cy="5690186"/>
          </a:xfrm>
        </p:spPr>
      </p:pic>
      <p:sp>
        <p:nvSpPr>
          <p:cNvPr id="4" name="Текст 3"/>
          <p:cNvSpPr>
            <a:spLocks noGrp="1"/>
          </p:cNvSpPr>
          <p:nvPr>
            <p:ph type="body" sz="half" idx="2"/>
          </p:nvPr>
        </p:nvSpPr>
        <p:spPr>
          <a:xfrm>
            <a:off x="1809136" y="1598613"/>
            <a:ext cx="6076335" cy="4262436"/>
          </a:xfrm>
        </p:spPr>
        <p:txBody>
          <a:bodyPr>
            <a:noAutofit/>
          </a:bodyPr>
          <a:lstStyle/>
          <a:p>
            <a:r>
              <a:rPr lang="en-US" sz="1800" dirty="0"/>
              <a:t>"</a:t>
            </a:r>
            <a:r>
              <a:rPr lang="en-US" sz="2400" dirty="0"/>
              <a:t>The Old Man and the Sea" is a novel by the American writer Ernest Hemingway, published in 1952. Hemingway's last known fiction to be published during his lifetime. No good book has ever been written in such a way that the symbols in it were invented and inserted into it ...</a:t>
            </a:r>
          </a:p>
          <a:p>
            <a:endParaRPr lang="en-US" sz="2400" dirty="0"/>
          </a:p>
          <a:p>
            <a:r>
              <a:rPr lang="en-US" sz="2400" dirty="0"/>
              <a:t> I tried to create a real old man, a real boy, a real sea, real fish and real sharks. But if I've done them well enough and truthfully enough, they can mean a lot</a:t>
            </a:r>
            <a:endParaRPr lang="ru-RU" sz="2400" dirty="0"/>
          </a:p>
        </p:txBody>
      </p:sp>
    </p:spTree>
    <p:extLst>
      <p:ext uri="{BB962C8B-B14F-4D97-AF65-F5344CB8AC3E}">
        <p14:creationId xmlns:p14="http://schemas.microsoft.com/office/powerpoint/2010/main" val="38006871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73162" y="446088"/>
            <a:ext cx="8170606" cy="976312"/>
          </a:xfrm>
        </p:spPr>
        <p:txBody>
          <a:bodyPr>
            <a:normAutofit/>
          </a:bodyPr>
          <a:lstStyle/>
          <a:p>
            <a:r>
              <a:rPr lang="en-US" sz="4000" dirty="0"/>
              <a:t>The Old Man and the Sea</a:t>
            </a:r>
            <a:endParaRPr lang="ru-RU" sz="4000" dirty="0"/>
          </a:p>
        </p:txBody>
      </p:sp>
      <p:pic>
        <p:nvPicPr>
          <p:cNvPr id="5" name="Объект 4"/>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216309" y="1537204"/>
            <a:ext cx="5181600" cy="2878666"/>
          </a:xfrm>
        </p:spPr>
      </p:pic>
      <p:sp>
        <p:nvSpPr>
          <p:cNvPr id="4" name="Текст 3"/>
          <p:cNvSpPr>
            <a:spLocks noGrp="1"/>
          </p:cNvSpPr>
          <p:nvPr>
            <p:ph type="body" sz="half" idx="2"/>
          </p:nvPr>
        </p:nvSpPr>
        <p:spPr>
          <a:xfrm>
            <a:off x="5658465" y="1731117"/>
            <a:ext cx="5953431" cy="2799557"/>
          </a:xfrm>
        </p:spPr>
        <p:txBody>
          <a:bodyPr>
            <a:normAutofit fontScale="92500" lnSpcReduction="10000"/>
          </a:bodyPr>
          <a:lstStyle/>
          <a:p>
            <a:r>
              <a:rPr lang="en-US" sz="2800" dirty="0"/>
              <a:t>Old man Santiago lives in a small fishing village in Cuba and fishes all alone. The last time he spent 84 days at sea, he did not catch anything. Previously, the boy </a:t>
            </a:r>
            <a:r>
              <a:rPr lang="en-US" sz="2800" dirty="0" err="1"/>
              <a:t>Manolin</a:t>
            </a:r>
            <a:r>
              <a:rPr lang="en-US" sz="2800" dirty="0"/>
              <a:t> was fishing with him, who helped the old man a lot, </a:t>
            </a:r>
            <a:endParaRPr lang="ru-RU" sz="2800" dirty="0"/>
          </a:p>
        </p:txBody>
      </p:sp>
      <p:sp>
        <p:nvSpPr>
          <p:cNvPr id="6" name="TextBox 5">
            <a:extLst>
              <a:ext uri="{FF2B5EF4-FFF2-40B4-BE49-F238E27FC236}">
                <a16:creationId xmlns:a16="http://schemas.microsoft.com/office/drawing/2014/main" id="{7E18C862-0509-4D8B-88AC-DF5A8D768B79}"/>
              </a:ext>
            </a:extLst>
          </p:cNvPr>
          <p:cNvSpPr txBox="1"/>
          <p:nvPr/>
        </p:nvSpPr>
        <p:spPr>
          <a:xfrm>
            <a:off x="1494503" y="4530674"/>
            <a:ext cx="10117393" cy="1938992"/>
          </a:xfrm>
          <a:prstGeom prst="rect">
            <a:avLst/>
          </a:prstGeom>
          <a:noFill/>
        </p:spPr>
        <p:txBody>
          <a:bodyPr wrap="square">
            <a:spAutoFit/>
          </a:bodyPr>
          <a:lstStyle/>
          <a:p>
            <a:r>
              <a:rPr lang="en-US" sz="2400" dirty="0"/>
              <a:t>but the boy's parents decided that Santiago was unlucky and told their son to go to sea in another boat. The old man taught </a:t>
            </a:r>
            <a:r>
              <a:rPr lang="en-US" sz="2400" dirty="0" err="1"/>
              <a:t>Manolin</a:t>
            </a:r>
            <a:r>
              <a:rPr lang="en-US" sz="2400" dirty="0"/>
              <a:t> to fish, and the boy loves Santiago, wants to help him. He buys him sardines for bait, brings food to his hut. The old man has long come to terms with his poverty.</a:t>
            </a:r>
            <a:endParaRPr lang="ru-RU" sz="2400" dirty="0"/>
          </a:p>
        </p:txBody>
      </p:sp>
    </p:spTree>
    <p:extLst>
      <p:ext uri="{BB962C8B-B14F-4D97-AF65-F5344CB8AC3E}">
        <p14:creationId xmlns:p14="http://schemas.microsoft.com/office/powerpoint/2010/main" val="387263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4000" b="-14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a:bodyPr>
          <a:lstStyle/>
          <a:p>
            <a:br>
              <a:rPr lang="en-US" dirty="0"/>
            </a:br>
            <a:r>
              <a:rPr lang="en-US" dirty="0">
                <a:solidFill>
                  <a:schemeClr val="accent1">
                    <a:lumMod val="60000"/>
                    <a:lumOff val="40000"/>
                  </a:schemeClr>
                </a:solidFill>
              </a:rPr>
              <a:t>Thanks for attention</a:t>
            </a:r>
            <a:endParaRPr lang="ru-RU" dirty="0">
              <a:solidFill>
                <a:schemeClr val="accent1">
                  <a:lumMod val="60000"/>
                  <a:lumOff val="40000"/>
                </a:schemeClr>
              </a:solidFill>
            </a:endParaRPr>
          </a:p>
        </p:txBody>
      </p:sp>
      <p:sp>
        <p:nvSpPr>
          <p:cNvPr id="3" name="Подзаголовок 2"/>
          <p:cNvSpPr>
            <a:spLocks noGrp="1"/>
          </p:cNvSpPr>
          <p:nvPr>
            <p:ph type="subTitle" idx="1"/>
          </p:nvPr>
        </p:nvSpPr>
        <p:spPr/>
        <p:txBody>
          <a:bodyPr/>
          <a:lstStyle/>
          <a:p>
            <a:br>
              <a:rPr lang="en-US" dirty="0"/>
            </a:br>
            <a:r>
              <a:rPr lang="en-US" dirty="0">
                <a:solidFill>
                  <a:schemeClr val="accent1">
                    <a:lumMod val="60000"/>
                    <a:lumOff val="40000"/>
                  </a:schemeClr>
                </a:solidFill>
              </a:rPr>
              <a:t>we tried very hard</a:t>
            </a:r>
            <a:endParaRPr lang="ru-RU" dirty="0">
              <a:solidFill>
                <a:schemeClr val="accent1">
                  <a:lumMod val="60000"/>
                  <a:lumOff val="40000"/>
                </a:schemeClr>
              </a:solidFill>
            </a:endParaRPr>
          </a:p>
        </p:txBody>
      </p:sp>
    </p:spTree>
    <p:extLst>
      <p:ext uri="{BB962C8B-B14F-4D97-AF65-F5344CB8AC3E}">
        <p14:creationId xmlns:p14="http://schemas.microsoft.com/office/powerpoint/2010/main" val="557412531"/>
      </p:ext>
    </p:extLst>
  </p:cSld>
  <p:clrMapOvr>
    <a:masterClrMapping/>
  </p:clrMapOvr>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Легкий дым">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67</TotalTime>
  <Words>322</Words>
  <Application>Microsoft Office PowerPoint</Application>
  <PresentationFormat>Широкоэкранный</PresentationFormat>
  <Paragraphs>18</Paragraphs>
  <Slides>6</Slides>
  <Notes>1</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6</vt:i4>
      </vt:variant>
    </vt:vector>
  </HeadingPairs>
  <TitlesOfParts>
    <vt:vector size="11" baseType="lpstr">
      <vt:lpstr>Arial</vt:lpstr>
      <vt:lpstr>Calibri</vt:lpstr>
      <vt:lpstr>Century Gothic</vt:lpstr>
      <vt:lpstr>Wingdings 3</vt:lpstr>
      <vt:lpstr>Легкий дым</vt:lpstr>
      <vt:lpstr>By Daniel, Alexandra, Veronika, Dayana</vt:lpstr>
      <vt:lpstr>USA</vt:lpstr>
      <vt:lpstr>Ernest Miller Hemingway</vt:lpstr>
      <vt:lpstr>The Old Man and the Sea</vt:lpstr>
      <vt:lpstr>The Old Man and the Sea</vt:lpstr>
      <vt:lpstr> Thanks for attention</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Ernest Hemingway</dc:title>
  <dc:creator>Учетная запись Майкрософт</dc:creator>
  <cp:lastModifiedBy>Жанагуль Мирзагалиева</cp:lastModifiedBy>
  <cp:revision>12</cp:revision>
  <dcterms:created xsi:type="dcterms:W3CDTF">2021-03-05T11:16:40Z</dcterms:created>
  <dcterms:modified xsi:type="dcterms:W3CDTF">2021-03-05T15:19:16Z</dcterms:modified>
</cp:coreProperties>
</file>