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aden.ru/uploads/posts/2020-07/1593699754_64-p-fon-dlya-prezentatsii-powerpoint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188640"/>
            <a:ext cx="8064896" cy="24482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игра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Секреты будущего мастерства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учащихся 10-11 классов</a:t>
            </a:r>
          </a:p>
        </p:txBody>
      </p:sp>
      <p:pic>
        <p:nvPicPr>
          <p:cNvPr id="1026" name="Picture 2" descr="https://cloud.prezentacii.org/19/03/136796/images/screen3.jpg"/>
          <p:cNvPicPr>
            <a:picLocks noChangeAspect="1" noChangeArrowheads="1"/>
          </p:cNvPicPr>
          <p:nvPr/>
        </p:nvPicPr>
        <p:blipFill>
          <a:blip r:embed="rId3" cstate="print"/>
          <a:srcRect t="15375" r="46844" b="3907"/>
          <a:stretch>
            <a:fillRect/>
          </a:stretch>
        </p:blipFill>
        <p:spPr bwMode="auto">
          <a:xfrm>
            <a:off x="107504" y="2924944"/>
            <a:ext cx="2880320" cy="4104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AutoShape 4" descr="https://printonic.ru/uploads/images/2016/04/15/img_5710addab68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printonic.ru/uploads/images/2016/04/15/img_5710addab68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5728" y="2708920"/>
            <a:ext cx="2448272" cy="3816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059832" y="2924944"/>
            <a:ext cx="3384376" cy="3456384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203848" y="2897215"/>
            <a:ext cx="338437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квеста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расширить представление детей об разных профессиях;  формировать позитивную оценку таких нравственных качеств, как целеустремленность, трудолюбие, скромность; формировать потребность в успешной самореализации, побуждать к самостоятельному выбору профессии, содействовать личностному и профессиональному самоопределению выпускников.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2" descr="https://kartinkinaden.ru/uploads/posts/2020-07/1593699754_64-p-fon-dlya-prezentatsii-powerpoint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332656"/>
            <a:ext cx="7848872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Станция «Косметология»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59632" y="980728"/>
            <a:ext cx="7632848" cy="1015663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Мастер-класс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«Изготовление увлажняющей маски для лица в домашних условиях»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Практическая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работа учащихся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Способы очистки лица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03648" y="3789040"/>
            <a:ext cx="7416824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Станция «Журналистская»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4437112"/>
            <a:ext cx="7632848" cy="224676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Мастер-класс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«Как шут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Гонелла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бился об заклад»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Практическая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работа учащихся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Учащиеся выходят из кабинета, остается только один выпускник. Гость читает ему сказку, учащийся должен пересказать произведение другому учащемуся, который заходит в кабинет, так до последнего члена команды. И насколько достоверно перескажет сказку последний участник, на основании  этого и выставляются баллы.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pbs.twimg.com/media/EP1TqB3WoAAioX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1872208" cy="1304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https://www.seekpng.com/png/detail/168-1686722_reporter-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132856"/>
            <a:ext cx="3312368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aden.ru/uploads/posts/2020-07/1593699754_64-p-fon-dlya-prezentatsii-powerpoint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1804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260648"/>
            <a:ext cx="3096344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Стадия рефлексии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05880" y="1268760"/>
            <a:ext cx="7654552" cy="288032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«Пантомима</a:t>
            </a:r>
            <a:r>
              <a:rPr lang="ru-RU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Учащиеся пантомимой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должны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показать результаты своей работы. Например, руки вверх – довольны, голова вниз – не довольны, закрыть лицо руками – безразлично. </a:t>
            </a: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Mime cartoon character performing pantomime, set of six poses. Flat style. Usable for April Fool's Day. Vector illustration isolated on white background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5"/>
          <a:stretch/>
        </p:blipFill>
        <p:spPr bwMode="auto">
          <a:xfrm>
            <a:off x="2699792" y="4509120"/>
            <a:ext cx="3002840" cy="2470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kartinkinaden.ru/uploads/posts/2020-07/1593699754_64-p-fon-dlya-prezentatsii-powerpoint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4680520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Стадия вызова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«Головоломка»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rebusnik.ru/rebuses1/jobs/teach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626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aden.ru/uploads/posts/2020-07/1593699754_64-p-fon-dlya-prezentatsii-powerpoint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6" name="Рисунок 5" descr="http://rebusnik.ru/rebuses1/jobs/artis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aden.ru/uploads/posts/2020-07/1593699754_64-p-fon-dlya-prezentatsii-powerpoint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6" name="Рисунок 5" descr="http://rebusnik.ru/rebuses1/jobs/model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70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aden.ru/uploads/posts/2020-07/1593699754_64-p-fon-dlya-prezentatsii-powerpoint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5" name="Рисунок 4" descr="http://rebusnik.ru/rebuses1/jobs/sinopti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70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aden.ru/uploads/posts/2020-07/1593699754_64-p-fon-dlya-prezentatsii-powerpoint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5" name="Рисунок 4" descr="http://rebusnik.ru/rebuses1/jobs/stola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aden.ru/uploads/posts/2020-07/1593699754_64-p-fon-dlya-prezentatsii-powerpoint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7037" r="5777" b="14224"/>
          <a:stretch>
            <a:fillRect/>
          </a:stretch>
        </p:blipFill>
        <p:spPr bwMode="auto">
          <a:xfrm>
            <a:off x="0" y="0"/>
            <a:ext cx="9143999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aden.ru/uploads/posts/2020-07/1593699754_64-p-fon-dlya-prezentatsii-powerpoint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1804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0"/>
            <a:ext cx="403244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Стадия осмысления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764704"/>
            <a:ext cx="7416824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Станция «Медицинская»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484784"/>
            <a:ext cx="7632848" cy="1015663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Мастер-класс 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Оказание первой помощи при переломах», «Оказание первой помощи при кровотечениях».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Практическая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работа учащихся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i.sunhome.ru/poetry/79/chistka.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36912"/>
            <a:ext cx="2016224" cy="3614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375248" y="2636912"/>
            <a:ext cx="6768752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Станция «Кулинарная»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339752" y="3573016"/>
            <a:ext cx="6552728" cy="707886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Мастер-класс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Кондитерские печенья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Практическая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работа учащихся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Украшение печенья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s://ds05.infourok.ru/uploads/ex/12a0/00182e7f-78aeb505/hello_html_5ddcd218.jpg"/>
          <p:cNvPicPr>
            <a:picLocks noChangeAspect="1" noChangeArrowheads="1"/>
          </p:cNvPicPr>
          <p:nvPr/>
        </p:nvPicPr>
        <p:blipFill>
          <a:blip r:embed="rId4" cstate="print"/>
          <a:srcRect t="4750" b="6580"/>
          <a:stretch>
            <a:fillRect/>
          </a:stretch>
        </p:blipFill>
        <p:spPr bwMode="auto">
          <a:xfrm>
            <a:off x="4427984" y="4365104"/>
            <a:ext cx="1835695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aden.ru/uploads/posts/2020-07/1593699754_64-p-fon-dlya-prezentatsii-powerpoint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78688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116632"/>
            <a:ext cx="7416824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Станция «Учительская»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59632" y="908720"/>
            <a:ext cx="7632848" cy="1015663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Мастер-класс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Изготовление цветка при помощи техники оригами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Практическая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работа учащихся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Найти ошибки в тексте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27176" y="2996952"/>
            <a:ext cx="7416824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Станция 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Мерчендайзер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11152" y="4149080"/>
            <a:ext cx="7632848" cy="132343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Мастер-класс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«Способы продажи товара»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Практическая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работа учащихся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Одного из участников просят продать шариковую ручку, приведя аргументы почему покупатель должен купить именно эту ручку.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avatars.mds.yandex.net/get-zen_doc/1589334/pub_5e6e4a3658c7246c0e428d4f_5e6e53573e1cee725cf95f44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2843807" cy="2209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56" name="AutoShape 4" descr="http://actualremont.ru/wp-content/uploads/2021/01/Hardware-Store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telegra.ph/file/ecdd4a3f6c049b41d11d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s://s3-us-west-1.amazonaws.com/contentlab.studiod/getty/e3f79ea7b6b6489295aa0971043514a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2" name="Picture 10" descr="https://im0-tub-kz.yandex.net/i?id=635d49ea9bc2e7a4bb80a5a7a8ef114d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445224"/>
            <a:ext cx="2808312" cy="1679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273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прпоа</cp:lastModifiedBy>
  <cp:revision>52</cp:revision>
  <dcterms:created xsi:type="dcterms:W3CDTF">2021-04-08T01:57:15Z</dcterms:created>
  <dcterms:modified xsi:type="dcterms:W3CDTF">2021-04-09T02:07:08Z</dcterms:modified>
</cp:coreProperties>
</file>