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5" r:id="rId6"/>
    <p:sldId id="292" r:id="rId7"/>
    <p:sldId id="272" r:id="rId8"/>
    <p:sldId id="273" r:id="rId9"/>
    <p:sldId id="274" r:id="rId10"/>
    <p:sldId id="278" r:id="rId11"/>
    <p:sldId id="283" r:id="rId12"/>
    <p:sldId id="281" r:id="rId13"/>
    <p:sldId id="284" r:id="rId14"/>
    <p:sldId id="285" r:id="rId15"/>
    <p:sldId id="286" r:id="rId16"/>
    <p:sldId id="290" r:id="rId17"/>
    <p:sldId id="289" r:id="rId18"/>
    <p:sldId id="293" r:id="rId19"/>
    <p:sldId id="26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6F569-806F-4A33-8FE6-CA216BBA1321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E580A-E026-4295-A4E8-FC2B811AF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392018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6F569-806F-4A33-8FE6-CA216BBA1321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E580A-E026-4295-A4E8-FC2B811AF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936806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6F569-806F-4A33-8FE6-CA216BBA1321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E580A-E026-4295-A4E8-FC2B811AF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254514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6F569-806F-4A33-8FE6-CA216BBA1321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E580A-E026-4295-A4E8-FC2B811AF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0126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6F569-806F-4A33-8FE6-CA216BBA1321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E580A-E026-4295-A4E8-FC2B811AF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623572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6F569-806F-4A33-8FE6-CA216BBA1321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E580A-E026-4295-A4E8-FC2B811AF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255330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6F569-806F-4A33-8FE6-CA216BBA1321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E580A-E026-4295-A4E8-FC2B811AF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559980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6F569-806F-4A33-8FE6-CA216BBA1321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E580A-E026-4295-A4E8-FC2B811AF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625350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6F569-806F-4A33-8FE6-CA216BBA1321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E580A-E026-4295-A4E8-FC2B811AF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588696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6F569-806F-4A33-8FE6-CA216BBA1321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E580A-E026-4295-A4E8-FC2B811AF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261267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6F569-806F-4A33-8FE6-CA216BBA1321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E580A-E026-4295-A4E8-FC2B811AF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833751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6F569-806F-4A33-8FE6-CA216BBA1321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E580A-E026-4295-A4E8-FC2B811AF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15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8172" y="3101109"/>
            <a:ext cx="7128165" cy="1246908"/>
          </a:xfrm>
        </p:spPr>
        <p:txBody>
          <a:bodyPr>
            <a:prstTxWarp prst="textCurveDown">
              <a:avLst>
                <a:gd name="adj" fmla="val 9309"/>
              </a:avLst>
            </a:prstTxWarp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16727" y="4421837"/>
            <a:ext cx="8451273" cy="1655762"/>
          </a:xfrm>
        </p:spPr>
        <p:txBody>
          <a:bodyPr>
            <a:prstTxWarp prst="textDoubleWave1">
              <a:avLst>
                <a:gd name="adj1" fmla="val 0"/>
                <a:gd name="adj2" fmla="val 0"/>
              </a:avLst>
            </a:prstTxWarp>
            <a:scene3d>
              <a:camera prst="isometricOffAxis1Right"/>
              <a:lightRig rig="threePt" dir="t"/>
            </a:scene3d>
          </a:bodyPr>
          <a:lstStyle/>
          <a:p>
            <a:r>
              <a:rPr lang="ru-RU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Наша азбука</a:t>
            </a:r>
            <a:endParaRPr lang="ru-RU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A1CBFD"/>
              </a:clrFrom>
              <a:clrTo>
                <a:srgbClr val="A1C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3" b="13454"/>
          <a:stretch/>
        </p:blipFill>
        <p:spPr>
          <a:xfrm>
            <a:off x="8057742" y="134000"/>
            <a:ext cx="2464785" cy="21820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Детская - Учат в школе (megapesni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7927" y="5467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2147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1129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31" y="744969"/>
            <a:ext cx="3993124" cy="57678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t="225" r="4204" b="2582"/>
          <a:stretch/>
        </p:blipFill>
        <p:spPr>
          <a:xfrm>
            <a:off x="6792192" y="1096910"/>
            <a:ext cx="2772011" cy="3991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600510" y="5088606"/>
            <a:ext cx="3446318" cy="885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Полумесяц в небе тёмном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 Буквой 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</a:t>
            </a: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 повис над домом.</a:t>
            </a:r>
          </a:p>
        </p:txBody>
      </p:sp>
    </p:spTree>
    <p:extLst>
      <p:ext uri="{BB962C8B-B14F-4D97-AF65-F5344CB8AC3E}">
        <p14:creationId xmlns:p14="http://schemas.microsoft.com/office/powerpoint/2010/main" val="12266593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1129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1" t="2700" r="3461" b="5601"/>
          <a:stretch/>
        </p:blipFill>
        <p:spPr>
          <a:xfrm>
            <a:off x="2379518" y="987136"/>
            <a:ext cx="2649682" cy="3990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92287"/>
            <a:ext cx="4033382" cy="582671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49582" y="4977245"/>
            <a:ext cx="3419913" cy="180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Х</a:t>
            </a: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- забавная игрушка,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Деревянная вертушка,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Деревянная вертушка –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Ветру вольному подружка.</a:t>
            </a:r>
          </a:p>
        </p:txBody>
      </p:sp>
    </p:spTree>
    <p:extLst>
      <p:ext uri="{BB962C8B-B14F-4D97-AF65-F5344CB8AC3E}">
        <p14:creationId xmlns:p14="http://schemas.microsoft.com/office/powerpoint/2010/main" val="213481577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260"/>
            <a:ext cx="12192000" cy="721129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642912"/>
            <a:ext cx="3917373" cy="566094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687" r="350" b="11392"/>
          <a:stretch/>
        </p:blipFill>
        <p:spPr>
          <a:xfrm>
            <a:off x="1878156" y="623453"/>
            <a:ext cx="3455844" cy="3834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033741" y="4716028"/>
            <a:ext cx="3300259" cy="180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Вот какая буква 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Ц</a:t>
            </a: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: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С </a:t>
            </a:r>
            <a:r>
              <a:rPr lang="ru-RU" sz="2400" b="1" dirty="0" err="1">
                <a:solidFill>
                  <a:srgbClr val="660066"/>
                </a:solidFill>
                <a:latin typeface="Monotype Corsiva" panose="03010101010201010101" pitchFamily="66" charset="0"/>
              </a:rPr>
              <a:t>коготочком</a:t>
            </a: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 на конце.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Коготок –царапка,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Как кошачья лапка.</a:t>
            </a:r>
          </a:p>
        </p:txBody>
      </p:sp>
    </p:spTree>
    <p:extLst>
      <p:ext uri="{BB962C8B-B14F-4D97-AF65-F5344CB8AC3E}">
        <p14:creationId xmlns:p14="http://schemas.microsoft.com/office/powerpoint/2010/main" val="124559635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45" y="-135082"/>
            <a:ext cx="12192000" cy="7211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8" r="8740" b="11659"/>
          <a:stretch/>
        </p:blipFill>
        <p:spPr>
          <a:xfrm>
            <a:off x="7096993" y="750980"/>
            <a:ext cx="2524990" cy="3987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05" y="750980"/>
            <a:ext cx="3926550" cy="56723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0800000" flipV="1">
            <a:off x="6561861" y="4738256"/>
            <a:ext cx="3953739" cy="180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Да, вы правильно решили: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Ч</a:t>
            </a: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 мы пишем, как четыре,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Только с цифрами, друзья,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Буквы путать нам нельзя.</a:t>
            </a:r>
          </a:p>
        </p:txBody>
      </p:sp>
    </p:spTree>
    <p:extLst>
      <p:ext uri="{BB962C8B-B14F-4D97-AF65-F5344CB8AC3E}">
        <p14:creationId xmlns:p14="http://schemas.microsoft.com/office/powerpoint/2010/main" val="173054456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1129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9" r="861" b="13482"/>
          <a:stretch/>
        </p:blipFill>
        <p:spPr>
          <a:xfrm>
            <a:off x="1716908" y="3252354"/>
            <a:ext cx="3235416" cy="2691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623" y="654625"/>
            <a:ext cx="4289713" cy="57196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62991" y="1244943"/>
            <a:ext cx="3229841" cy="208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Посмотри на букву 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Ш-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Буква очень хороша,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Потому что из неё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Можно сделать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Е</a:t>
            </a: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 и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Ё.</a:t>
            </a: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 </a:t>
            </a:r>
          </a:p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         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19321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1129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858" y="1429976"/>
            <a:ext cx="5801784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" r="5839" b="1014"/>
          <a:stretch/>
        </p:blipFill>
        <p:spPr>
          <a:xfrm>
            <a:off x="7387936" y="1388991"/>
            <a:ext cx="3751119" cy="285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385387" y="4478915"/>
            <a:ext cx="3968413" cy="180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Буква 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Р</a:t>
            </a: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 перевернулась-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Мягким знаком </a:t>
            </a: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обернулась.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Хвост вверху нарисовала-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Тотчас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твёрдым знаком </a:t>
            </a: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стала.</a:t>
            </a:r>
          </a:p>
        </p:txBody>
      </p:sp>
    </p:spTree>
    <p:extLst>
      <p:ext uri="{BB962C8B-B14F-4D97-AF65-F5344CB8AC3E}">
        <p14:creationId xmlns:p14="http://schemas.microsoft.com/office/powerpoint/2010/main" val="208536466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1" y="130355"/>
            <a:ext cx="12192000" cy="721129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67" y="1531773"/>
            <a:ext cx="5454168" cy="409062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21682" r="7002" b="6781"/>
          <a:stretch/>
        </p:blipFill>
        <p:spPr>
          <a:xfrm>
            <a:off x="7375475" y="1027906"/>
            <a:ext cx="3013364" cy="3397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479384" y="4468237"/>
            <a:ext cx="32544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Эхо раздалось в лесу -</a:t>
            </a:r>
          </a:p>
          <a:p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Это я зову грозу.</a:t>
            </a:r>
          </a:p>
          <a:p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Я кричу ей:</a:t>
            </a:r>
          </a:p>
          <a:p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— </a:t>
            </a:r>
            <a:r>
              <a:rPr lang="ru-RU" sz="24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Э-эй-эй-</a:t>
            </a: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эй</a:t>
            </a:r>
            <a:r>
              <a:rPr lang="ru-RU" sz="24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!!!</a:t>
            </a:r>
            <a:endParaRPr lang="ru-RU" sz="2400" b="1" dirty="0">
              <a:solidFill>
                <a:srgbClr val="660066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Эхо повторяет: </a:t>
            </a:r>
          </a:p>
          <a:p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— Э-э-эй!</a:t>
            </a:r>
          </a:p>
        </p:txBody>
      </p:sp>
    </p:spTree>
    <p:extLst>
      <p:ext uri="{BB962C8B-B14F-4D97-AF65-F5344CB8AC3E}">
        <p14:creationId xmlns:p14="http://schemas.microsoft.com/office/powerpoint/2010/main" val="140822119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039"/>
            <a:ext cx="12192000" cy="721129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116" y="715166"/>
            <a:ext cx="3745026" cy="540688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995" y="715166"/>
            <a:ext cx="2764816" cy="3686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360039" y="4552662"/>
            <a:ext cx="34237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Каждый знает:</a:t>
            </a:r>
          </a:p>
          <a:p>
            <a:pPr algn="ctr"/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Буква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Я</a:t>
            </a:r>
          </a:p>
          <a:p>
            <a:pPr algn="ctr"/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Самая хвастливая!</a:t>
            </a:r>
          </a:p>
          <a:p>
            <a:pPr algn="ctr"/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Ягод нет кислее клюквы,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Я на память знаю </a:t>
            </a: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буквы!</a:t>
            </a:r>
            <a:endParaRPr lang="ru-RU" sz="2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39849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039"/>
            <a:ext cx="12192000" cy="7211291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" t="16399" r="1833" b="10198"/>
          <a:stretch/>
        </p:blipFill>
        <p:spPr>
          <a:xfrm>
            <a:off x="1465118" y="613803"/>
            <a:ext cx="5101937" cy="2888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" t="17120" b="16462"/>
          <a:stretch/>
        </p:blipFill>
        <p:spPr>
          <a:xfrm>
            <a:off x="6766213" y="1310991"/>
            <a:ext cx="4630882" cy="2317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Лента лицом вниз 12"/>
          <p:cNvSpPr/>
          <p:nvPr/>
        </p:nvSpPr>
        <p:spPr>
          <a:xfrm>
            <a:off x="1465118" y="4271192"/>
            <a:ext cx="10245437" cy="1458628"/>
          </a:xfrm>
          <a:prstGeom prst="ribb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Segoe Script" panose="020B0504020000000003" pitchFamily="34" charset="0"/>
              </a:rPr>
              <a:t>Наши награды</a:t>
            </a:r>
            <a:endParaRPr lang="ru-RU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04639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47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420" y="2951018"/>
            <a:ext cx="7639050" cy="238125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48" y="1690688"/>
            <a:ext cx="6776878" cy="126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Овальная выноска 7"/>
          <p:cNvSpPr/>
          <p:nvPr/>
        </p:nvSpPr>
        <p:spPr>
          <a:xfrm>
            <a:off x="9422254" y="2568071"/>
            <a:ext cx="199727" cy="252412"/>
          </a:xfrm>
          <a:prstGeom prst="wedgeEllipseCallout">
            <a:avLst>
              <a:gd name="adj1" fmla="val -42262"/>
              <a:gd name="adj2" fmla="val 91912"/>
            </a:avLst>
          </a:prstGeom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771760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51" y="0"/>
            <a:ext cx="1223025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1929" y="219652"/>
            <a:ext cx="8589818" cy="1325563"/>
          </a:xfrm>
        </p:spPr>
        <p:txBody>
          <a:bodyPr>
            <a:prstTxWarp prst="textChevronInverted">
              <a:avLst>
                <a:gd name="adj" fmla="val 80488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Паспорт проекта</a:t>
            </a:r>
            <a:endParaRPr lang="ru-RU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540327" y="716972"/>
            <a:ext cx="10858499" cy="5133109"/>
          </a:xfrm>
          <a:prstGeom prst="horizontalScroll">
            <a:avLst>
              <a:gd name="adj" fmla="val 1351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00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Тип проекта</a:t>
            </a: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: творческий.</a:t>
            </a:r>
          </a:p>
          <a:p>
            <a:pPr algn="ctr"/>
            <a:r>
              <a:rPr lang="ru-RU" sz="2000" b="1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Вид проекта:</a:t>
            </a:r>
          </a:p>
          <a:p>
            <a:pPr algn="ctr"/>
            <a:r>
              <a:rPr lang="ru-RU" sz="2000" b="1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 количеству участников </a:t>
            </a: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– групповой;</a:t>
            </a:r>
          </a:p>
          <a:p>
            <a:pPr algn="ctr"/>
            <a:r>
              <a:rPr lang="ru-RU" sz="2000" b="1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 временным затратам </a:t>
            </a: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– краткосрочный (2 недели);</a:t>
            </a:r>
          </a:p>
          <a:p>
            <a:pPr algn="ctr"/>
            <a:r>
              <a:rPr lang="ru-RU" sz="2000" b="1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 содержанию - </a:t>
            </a:r>
            <a:r>
              <a:rPr lang="ru-RU" sz="2000" b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монопредметный</a:t>
            </a: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, по предмету обучение грамоте.</a:t>
            </a:r>
          </a:p>
          <a:p>
            <a:pPr algn="ctr"/>
            <a:r>
              <a:rPr lang="ru-RU" sz="2000" b="1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Исполнители проекта</a:t>
            </a: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: 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учащиеся 1 </a:t>
            </a: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«Г» класса и их 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родители: </a:t>
            </a: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Вечканов Георгий, Гумерова </a:t>
            </a: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Валерия, </a:t>
            </a:r>
            <a:r>
              <a:rPr lang="ru-RU" sz="20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Жакулина</a:t>
            </a: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Милана, </a:t>
            </a:r>
            <a:r>
              <a:rPr lang="ru-RU" sz="20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Колонтаев</a:t>
            </a: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Роман, </a:t>
            </a:r>
          </a:p>
          <a:p>
            <a:pPr algn="ctr"/>
            <a:r>
              <a:rPr lang="ru-RU" sz="20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Колотурина</a:t>
            </a: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Татьяна, </a:t>
            </a:r>
            <a:r>
              <a:rPr lang="ru-RU" sz="20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Микушин</a:t>
            </a: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Никита, Сосновская София, </a:t>
            </a:r>
            <a:r>
              <a:rPr lang="ru-RU" sz="20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Трещёва</a:t>
            </a: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Вероника</a:t>
            </a: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,, </a:t>
            </a:r>
            <a:r>
              <a:rPr lang="ru-RU" sz="20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Карамышев</a:t>
            </a: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Макар, </a:t>
            </a:r>
            <a:r>
              <a:rPr lang="ru-RU" sz="20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Мусабек</a:t>
            </a: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Айтуар</a:t>
            </a: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, </a:t>
            </a:r>
            <a:r>
              <a:rPr lang="ru-RU" sz="20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Самат</a:t>
            </a:r>
            <a:r>
              <a:rPr lang="kk-KZ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ұлы Асылжан, Шевлякова Диана</a:t>
            </a: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-</a:t>
            </a:r>
          </a:p>
          <a:p>
            <a:pPr algn="ctr"/>
            <a:r>
              <a:rPr lang="ru-RU" sz="2000" b="1" u="sng" smtClean="0">
                <a:solidFill>
                  <a:srgbClr val="002060"/>
                </a:solidFill>
                <a:latin typeface="Monotype Corsiva" panose="03010101010201010101" pitchFamily="66" charset="0"/>
              </a:rPr>
              <a:t>Руководитель </a:t>
            </a:r>
            <a:r>
              <a:rPr lang="ru-RU" sz="2000" b="1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проекта</a:t>
            </a: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: </a:t>
            </a:r>
          </a:p>
          <a:p>
            <a:pPr algn="ctr"/>
            <a:r>
              <a:rPr lang="ru-RU" sz="2000" b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Еремеева</a:t>
            </a: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Вера Александровна,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учитель начальных классов КГУ ОШ №32.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403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">
        <p:wipe/>
      </p:transition>
    </mc:Choice>
    <mc:Fallback>
      <p:transition advClick="0" advTm="6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1129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73" y="649567"/>
            <a:ext cx="4140298" cy="5533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906491" y="5127328"/>
            <a:ext cx="32645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А – </a:t>
            </a:r>
            <a:r>
              <a:rPr lang="ru-RU" sz="24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начало алфавита, </a:t>
            </a:r>
          </a:p>
          <a:p>
            <a:r>
              <a:rPr lang="ru-RU" sz="24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Тем она и знаменита,</a:t>
            </a:r>
          </a:p>
          <a:p>
            <a:r>
              <a:rPr lang="ru-RU" sz="2400" dirty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4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А узнать её легко:</a:t>
            </a:r>
          </a:p>
          <a:p>
            <a:r>
              <a:rPr lang="ru-RU" sz="24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Ноги ставит широко!</a:t>
            </a:r>
            <a:endParaRPr lang="ru-RU" sz="2400" dirty="0">
              <a:ln w="0"/>
              <a:solidFill>
                <a:srgbClr val="66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762" y="809115"/>
            <a:ext cx="3609109" cy="541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1999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375"/>
            <a:ext cx="12192000" cy="721129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" t="4523" r="7025" b="5632"/>
          <a:stretch/>
        </p:blipFill>
        <p:spPr>
          <a:xfrm>
            <a:off x="6865314" y="512834"/>
            <a:ext cx="3260698" cy="4526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61" y="547942"/>
            <a:ext cx="4122598" cy="59555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79614" y="4858471"/>
            <a:ext cx="3556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Буква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В</a:t>
            </a: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 видна вдали-</a:t>
            </a:r>
          </a:p>
          <a:p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Красивая, витая. </a:t>
            </a:r>
          </a:p>
          <a:p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Как будто крендель испекли,</a:t>
            </a:r>
          </a:p>
          <a:p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Приезжих поджидая.</a:t>
            </a:r>
          </a:p>
        </p:txBody>
      </p:sp>
    </p:spTree>
    <p:extLst>
      <p:ext uri="{BB962C8B-B14F-4D97-AF65-F5344CB8AC3E}">
        <p14:creationId xmlns:p14="http://schemas.microsoft.com/office/powerpoint/2010/main" val="160842591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739"/>
            <a:ext cx="12192000" cy="721129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661" y="572544"/>
            <a:ext cx="2863565" cy="409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93" y="898743"/>
            <a:ext cx="3737976" cy="53943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29661" y="4488081"/>
            <a:ext cx="352598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Видны за окнами дома</a:t>
            </a:r>
          </a:p>
          <a:p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И дети на дорожках.</a:t>
            </a:r>
          </a:p>
          <a:p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А вот и буква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 сама</a:t>
            </a:r>
          </a:p>
          <a:p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На самоварных ножках.</a:t>
            </a:r>
          </a:p>
          <a:p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87363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7211291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397" y="513140"/>
            <a:ext cx="4088709" cy="591138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2872" y="692465"/>
            <a:ext cx="3357883" cy="2999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062197" y="3871023"/>
            <a:ext cx="3305367" cy="226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Молоток я раздобыл,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Из дощечек </a:t>
            </a:r>
            <a:r>
              <a:rPr lang="ru-RU" sz="24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 букву </a:t>
            </a: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сбил.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Сколько здесь дощечек?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-Три!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А какая буква</a:t>
            </a:r>
            <a:r>
              <a:rPr lang="ru-RU" sz="24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?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И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  <a:endParaRPr lang="ru-RU" b="0" i="0" dirty="0"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60076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1129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524740"/>
            <a:ext cx="4621357" cy="61618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02" y="827196"/>
            <a:ext cx="2641023" cy="3521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558203" y="4348560"/>
            <a:ext cx="3785322" cy="180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Буква 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К</a:t>
            </a: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 клевала кашу,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Подошла к ней кошка </a:t>
            </a:r>
            <a:r>
              <a:rPr lang="ru-RU" sz="2400" b="1" dirty="0" err="1">
                <a:solidFill>
                  <a:srgbClr val="660066"/>
                </a:solidFill>
                <a:latin typeface="Monotype Corsiva" panose="03010101010201010101" pitchFamily="66" charset="0"/>
              </a:rPr>
              <a:t>Клаша</a:t>
            </a: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Буква кошку угощала,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Комаров с неё сгоняла.</a:t>
            </a:r>
          </a:p>
        </p:txBody>
      </p:sp>
    </p:spTree>
    <p:extLst>
      <p:ext uri="{BB962C8B-B14F-4D97-AF65-F5344CB8AC3E}">
        <p14:creationId xmlns:p14="http://schemas.microsoft.com/office/powerpoint/2010/main" val="291140602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6" y="0"/>
            <a:ext cx="12192000" cy="721129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038" y="591220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00855"/>
            <a:ext cx="4024747" cy="580957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64773" y="5107428"/>
            <a:ext cx="3404754" cy="885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Алфавит продолжает наш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Буква 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Л</a:t>
            </a: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 - лесной шалаш.</a:t>
            </a:r>
          </a:p>
        </p:txBody>
      </p:sp>
    </p:spTree>
    <p:extLst>
      <p:ext uri="{BB962C8B-B14F-4D97-AF65-F5344CB8AC3E}">
        <p14:creationId xmlns:p14="http://schemas.microsoft.com/office/powerpoint/2010/main" val="393361315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1129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242" y="881639"/>
            <a:ext cx="3771234" cy="54480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700" y="2365292"/>
            <a:ext cx="3276492" cy="4373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004661" y="557044"/>
            <a:ext cx="3313805" cy="226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В этой букве нет угла,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Оттого она кругла.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До того она </a:t>
            </a:r>
            <a:r>
              <a:rPr lang="ru-RU" sz="2400" b="1" dirty="0" smtClean="0">
                <a:solidFill>
                  <a:srgbClr val="660066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кругла,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Покатиться бы могла.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60066"/>
                </a:solidFill>
                <a:latin typeface="Monotype Corsiva" panose="03010101010201010101" pitchFamily="66" charset="0"/>
              </a:rPr>
              <a:t>        </a:t>
            </a:r>
          </a:p>
        </p:txBody>
      </p:sp>
    </p:spTree>
    <p:extLst>
      <p:ext uri="{BB962C8B-B14F-4D97-AF65-F5344CB8AC3E}">
        <p14:creationId xmlns:p14="http://schemas.microsoft.com/office/powerpoint/2010/main" val="318044885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264</Words>
  <Application>Microsoft Office PowerPoint</Application>
  <PresentationFormat>Широкоэкранный</PresentationFormat>
  <Paragraphs>76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Monotype Corsiva</vt:lpstr>
      <vt:lpstr>Segoe Script</vt:lpstr>
      <vt:lpstr>Times New Roman</vt:lpstr>
      <vt:lpstr>Тема Office</vt:lpstr>
      <vt:lpstr>Проект</vt:lpstr>
      <vt:lpstr>Паспорт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Домашний</dc:creator>
  <cp:lastModifiedBy>User</cp:lastModifiedBy>
  <cp:revision>67</cp:revision>
  <dcterms:created xsi:type="dcterms:W3CDTF">2021-05-16T17:48:28Z</dcterms:created>
  <dcterms:modified xsi:type="dcterms:W3CDTF">2021-06-04T03:38:35Z</dcterms:modified>
</cp:coreProperties>
</file>