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2934" y="-10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B759EED-45C4-4B2E-AB4A-F9EF10DF9B5C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7CDDAD3-BB6A-46B0-8C5D-5D2E50A053B4}">
      <dgm:prSet phldrT="[Текст]"/>
      <dgm:spPr/>
      <dgm:t>
        <a:bodyPr/>
        <a:lstStyle/>
        <a:p>
          <a:r>
            <a:rPr lang="en-US" dirty="0" smtClean="0"/>
            <a:t>1</a:t>
          </a:r>
          <a:endParaRPr lang="ru-RU" dirty="0"/>
        </a:p>
      </dgm:t>
    </dgm:pt>
    <dgm:pt modelId="{4E8DB014-197D-49DB-B084-ABD1C360825B}" type="parTrans" cxnId="{EFBDE6EF-6148-45F2-BE43-5521555D5146}">
      <dgm:prSet/>
      <dgm:spPr/>
      <dgm:t>
        <a:bodyPr/>
        <a:lstStyle/>
        <a:p>
          <a:endParaRPr lang="ru-RU"/>
        </a:p>
      </dgm:t>
    </dgm:pt>
    <dgm:pt modelId="{2C0834DF-5092-4C8D-BED7-572ECC87081B}" type="sibTrans" cxnId="{EFBDE6EF-6148-45F2-BE43-5521555D5146}">
      <dgm:prSet/>
      <dgm:spPr/>
      <dgm:t>
        <a:bodyPr/>
        <a:lstStyle/>
        <a:p>
          <a:endParaRPr lang="ru-RU"/>
        </a:p>
      </dgm:t>
    </dgm:pt>
    <dgm:pt modelId="{1F1C9F74-709A-4351-9E3C-B19A5642F998}">
      <dgm:prSet phldrT="[Текст]"/>
      <dgm:spPr/>
      <dgm:t>
        <a:bodyPr/>
        <a:lstStyle/>
        <a:p>
          <a:r>
            <a:rPr lang="ru-RU" dirty="0" smtClean="0"/>
            <a:t>наличие неизвестного свертка или какого-либо предмета в машине, на лестнице, в квартире и т. д.;</a:t>
          </a:r>
          <a:endParaRPr lang="ru-RU" dirty="0"/>
        </a:p>
      </dgm:t>
    </dgm:pt>
    <dgm:pt modelId="{700D1C6E-35D9-44D4-8E68-D6B1D667A019}" type="parTrans" cxnId="{7C37FAC5-5E2D-47BB-9041-C410E07E670D}">
      <dgm:prSet/>
      <dgm:spPr/>
      <dgm:t>
        <a:bodyPr/>
        <a:lstStyle/>
        <a:p>
          <a:endParaRPr lang="ru-RU"/>
        </a:p>
      </dgm:t>
    </dgm:pt>
    <dgm:pt modelId="{AA10A99D-2C84-4A09-9397-A18C5C313020}" type="sibTrans" cxnId="{7C37FAC5-5E2D-47BB-9041-C410E07E670D}">
      <dgm:prSet/>
      <dgm:spPr/>
      <dgm:t>
        <a:bodyPr/>
        <a:lstStyle/>
        <a:p>
          <a:endParaRPr lang="ru-RU"/>
        </a:p>
      </dgm:t>
    </dgm:pt>
    <dgm:pt modelId="{B1DF4674-5E08-468E-8C8D-5E9200E2565A}">
      <dgm:prSet phldrT="[Текст]"/>
      <dgm:spPr/>
      <dgm:t>
        <a:bodyPr/>
        <a:lstStyle/>
        <a:p>
          <a:r>
            <a:rPr lang="en-US" dirty="0" smtClean="0"/>
            <a:t>3</a:t>
          </a:r>
          <a:endParaRPr lang="ru-RU" dirty="0"/>
        </a:p>
      </dgm:t>
    </dgm:pt>
    <dgm:pt modelId="{B0BC3387-3269-4D3F-A062-D0279FF9367C}" type="parTrans" cxnId="{9B70F4CC-F85B-47C7-BC4A-D8177F9689E0}">
      <dgm:prSet/>
      <dgm:spPr/>
      <dgm:t>
        <a:bodyPr/>
        <a:lstStyle/>
        <a:p>
          <a:endParaRPr lang="ru-RU"/>
        </a:p>
      </dgm:t>
    </dgm:pt>
    <dgm:pt modelId="{84024231-B1E6-4AFF-97CA-48063A51113F}" type="sibTrans" cxnId="{9B70F4CC-F85B-47C7-BC4A-D8177F9689E0}">
      <dgm:prSet/>
      <dgm:spPr/>
      <dgm:t>
        <a:bodyPr/>
        <a:lstStyle/>
        <a:p>
          <a:endParaRPr lang="ru-RU"/>
        </a:p>
      </dgm:t>
    </dgm:pt>
    <dgm:pt modelId="{81B363D5-0370-4E16-BF18-2EE7EE1FAA0D}">
      <dgm:prSet phldrT="[Текст]" custT="1"/>
      <dgm:spPr/>
      <dgm:t>
        <a:bodyPr/>
        <a:lstStyle/>
        <a:p>
          <a:r>
            <a:rPr lang="ru-RU" sz="1800" dirty="0" smtClean="0"/>
            <a:t>чужая сумка, портфель, коробка, какой-либо предмет; необычное размещение обнаруженного предмета в машине, у дверей квартиры, в подъезде</a:t>
          </a:r>
          <a:r>
            <a:rPr lang="kk-KZ" sz="1800" dirty="0" smtClean="0"/>
            <a:t>;</a:t>
          </a:r>
          <a:endParaRPr lang="ru-RU" sz="1800" dirty="0"/>
        </a:p>
      </dgm:t>
    </dgm:pt>
    <dgm:pt modelId="{73340656-AC03-4594-9CA2-909943079C8F}" type="parTrans" cxnId="{0560F7CE-AADC-453B-9415-C57A594A324D}">
      <dgm:prSet/>
      <dgm:spPr/>
      <dgm:t>
        <a:bodyPr/>
        <a:lstStyle/>
        <a:p>
          <a:endParaRPr lang="ru-RU"/>
        </a:p>
      </dgm:t>
    </dgm:pt>
    <dgm:pt modelId="{9FC732CA-3491-4A8A-8829-104F2185529A}" type="sibTrans" cxnId="{0560F7CE-AADC-453B-9415-C57A594A324D}">
      <dgm:prSet/>
      <dgm:spPr/>
      <dgm:t>
        <a:bodyPr/>
        <a:lstStyle/>
        <a:p>
          <a:endParaRPr lang="ru-RU"/>
        </a:p>
      </dgm:t>
    </dgm:pt>
    <dgm:pt modelId="{C00DFDA9-B36D-44CD-AC03-FCFB7D6933A4}">
      <dgm:prSet phldrT="[Текст]"/>
      <dgm:spPr/>
      <dgm:t>
        <a:bodyPr/>
        <a:lstStyle/>
        <a:p>
          <a:r>
            <a:rPr lang="en-US" dirty="0" smtClean="0"/>
            <a:t>4</a:t>
          </a:r>
          <a:endParaRPr lang="ru-RU" dirty="0"/>
        </a:p>
      </dgm:t>
    </dgm:pt>
    <dgm:pt modelId="{A2951889-003B-454A-A4A2-1A0B0BABF2FA}" type="parTrans" cxnId="{77D40E3D-4416-4400-9E2B-433C780AFF22}">
      <dgm:prSet/>
      <dgm:spPr/>
      <dgm:t>
        <a:bodyPr/>
        <a:lstStyle/>
        <a:p>
          <a:endParaRPr lang="ru-RU"/>
        </a:p>
      </dgm:t>
    </dgm:pt>
    <dgm:pt modelId="{7CFEF4B1-8F33-4B78-AD16-EFEBEF2283C8}" type="sibTrans" cxnId="{77D40E3D-4416-4400-9E2B-433C780AFF22}">
      <dgm:prSet/>
      <dgm:spPr/>
      <dgm:t>
        <a:bodyPr/>
        <a:lstStyle/>
        <a:p>
          <a:endParaRPr lang="ru-RU"/>
        </a:p>
      </dgm:t>
    </dgm:pt>
    <dgm:pt modelId="{97F04F7B-87B9-4F57-A66E-B9D1B1281907}">
      <dgm:prSet phldrT="[Текст]" custT="1"/>
      <dgm:spPr/>
      <dgm:t>
        <a:bodyPr/>
        <a:lstStyle/>
        <a:p>
          <a:r>
            <a:rPr lang="ru-RU" sz="1800" dirty="0" smtClean="0"/>
            <a:t>шумы из обнаруженного подозрительного предмета (характерный звук, присущий часовым механизмам, низкочастотные шумы).</a:t>
          </a:r>
          <a:endParaRPr lang="ru-RU" sz="1800" dirty="0"/>
        </a:p>
      </dgm:t>
    </dgm:pt>
    <dgm:pt modelId="{E3D55691-5AA4-445D-B299-235BEC9B7C35}" type="parTrans" cxnId="{80370C8A-7031-41F5-86B7-6A5A3635F49E}">
      <dgm:prSet/>
      <dgm:spPr/>
      <dgm:t>
        <a:bodyPr/>
        <a:lstStyle/>
        <a:p>
          <a:endParaRPr lang="ru-RU"/>
        </a:p>
      </dgm:t>
    </dgm:pt>
    <dgm:pt modelId="{CFC9947E-F6F5-4737-9A52-949F8A7032A4}" type="sibTrans" cxnId="{80370C8A-7031-41F5-86B7-6A5A3635F49E}">
      <dgm:prSet/>
      <dgm:spPr/>
      <dgm:t>
        <a:bodyPr/>
        <a:lstStyle/>
        <a:p>
          <a:endParaRPr lang="ru-RU"/>
        </a:p>
      </dgm:t>
    </dgm:pt>
    <dgm:pt modelId="{2DF28D94-A138-4033-8C7C-EB2C79A591E2}">
      <dgm:prSet phldrT="[Текст]"/>
      <dgm:spPr/>
      <dgm:t>
        <a:bodyPr/>
        <a:lstStyle/>
        <a:p>
          <a:r>
            <a:rPr lang="en-US" dirty="0" smtClean="0"/>
            <a:t>2</a:t>
          </a:r>
          <a:endParaRPr lang="ru-RU" dirty="0"/>
        </a:p>
      </dgm:t>
    </dgm:pt>
    <dgm:pt modelId="{8F3D8889-2571-40CA-8563-649DB86D1CC1}" type="parTrans" cxnId="{D5D65763-5C3F-4AF3-B021-7243FCD9C5FA}">
      <dgm:prSet/>
      <dgm:spPr/>
      <dgm:t>
        <a:bodyPr/>
        <a:lstStyle/>
        <a:p>
          <a:endParaRPr lang="ru-RU"/>
        </a:p>
      </dgm:t>
    </dgm:pt>
    <dgm:pt modelId="{68A7CF1C-8DC2-4118-8053-C007D3518716}" type="sibTrans" cxnId="{D5D65763-5C3F-4AF3-B021-7243FCD9C5FA}">
      <dgm:prSet/>
      <dgm:spPr/>
      <dgm:t>
        <a:bodyPr/>
        <a:lstStyle/>
        <a:p>
          <a:endParaRPr lang="ru-RU"/>
        </a:p>
      </dgm:t>
    </dgm:pt>
    <dgm:pt modelId="{1206ED38-9C6E-43AA-8D95-B0EFEEF1C645}">
      <dgm:prSet phldrT="[Текст]"/>
      <dgm:spPr/>
      <dgm:t>
        <a:bodyPr/>
        <a:lstStyle/>
        <a:p>
          <a:r>
            <a:rPr lang="ru-RU" dirty="0" smtClean="0"/>
            <a:t>натянутая проволока, шнур, провода, источники питания или изолирующая лента, свисающая из-под машины;</a:t>
          </a:r>
          <a:endParaRPr lang="ru-RU" dirty="0"/>
        </a:p>
      </dgm:t>
    </dgm:pt>
    <dgm:pt modelId="{4D6227FC-73DB-471D-90A2-C066A2A96038}" type="parTrans" cxnId="{B55940DE-D166-4B06-8C4F-940828D9D910}">
      <dgm:prSet/>
      <dgm:spPr/>
      <dgm:t>
        <a:bodyPr/>
        <a:lstStyle/>
        <a:p>
          <a:endParaRPr lang="ru-RU"/>
        </a:p>
      </dgm:t>
    </dgm:pt>
    <dgm:pt modelId="{CFF2BB67-E657-4FD3-8394-AF6481D11686}" type="sibTrans" cxnId="{B55940DE-D166-4B06-8C4F-940828D9D910}">
      <dgm:prSet/>
      <dgm:spPr/>
      <dgm:t>
        <a:bodyPr/>
        <a:lstStyle/>
        <a:p>
          <a:endParaRPr lang="ru-RU"/>
        </a:p>
      </dgm:t>
    </dgm:pt>
    <dgm:pt modelId="{7C826E96-6FC1-43BA-B63C-E022C88E29D3}" type="pres">
      <dgm:prSet presAssocID="{FB759EED-45C4-4B2E-AB4A-F9EF10DF9B5C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58A5EEF-89A6-4BD9-92C6-85195B7CFDCE}" type="pres">
      <dgm:prSet presAssocID="{57CDDAD3-BB6A-46B0-8C5D-5D2E50A053B4}" presName="composite" presStyleCnt="0"/>
      <dgm:spPr/>
    </dgm:pt>
    <dgm:pt modelId="{1B59BDB0-4CCC-42E2-8F79-B914182FB7BC}" type="pres">
      <dgm:prSet presAssocID="{57CDDAD3-BB6A-46B0-8C5D-5D2E50A053B4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1A6B10-4C47-4E97-B4DF-FD333C56A9C2}" type="pres">
      <dgm:prSet presAssocID="{57CDDAD3-BB6A-46B0-8C5D-5D2E50A053B4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E51159-1F6B-4898-B721-69B9638AFD25}" type="pres">
      <dgm:prSet presAssocID="{2C0834DF-5092-4C8D-BED7-572ECC87081B}" presName="sp" presStyleCnt="0"/>
      <dgm:spPr/>
    </dgm:pt>
    <dgm:pt modelId="{45B2C944-02F6-448F-9A3A-F0F4033D650D}" type="pres">
      <dgm:prSet presAssocID="{2DF28D94-A138-4033-8C7C-EB2C79A591E2}" presName="composite" presStyleCnt="0"/>
      <dgm:spPr/>
    </dgm:pt>
    <dgm:pt modelId="{D6DDBC08-EB1E-4259-8421-1BA860F9C6CE}" type="pres">
      <dgm:prSet presAssocID="{2DF28D94-A138-4033-8C7C-EB2C79A591E2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CB5249-149E-4A91-8207-4DA7D897378D}" type="pres">
      <dgm:prSet presAssocID="{2DF28D94-A138-4033-8C7C-EB2C79A591E2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4596A9-86DB-4AB9-A37A-3A8630F3E0C1}" type="pres">
      <dgm:prSet presAssocID="{68A7CF1C-8DC2-4118-8053-C007D3518716}" presName="sp" presStyleCnt="0"/>
      <dgm:spPr/>
    </dgm:pt>
    <dgm:pt modelId="{C7ECDCB8-3A10-49B5-9A2B-37E7C19D162A}" type="pres">
      <dgm:prSet presAssocID="{B1DF4674-5E08-468E-8C8D-5E9200E2565A}" presName="composite" presStyleCnt="0"/>
      <dgm:spPr/>
    </dgm:pt>
    <dgm:pt modelId="{CFAF21C0-C71E-4F10-9D0B-E1E994A25C29}" type="pres">
      <dgm:prSet presAssocID="{B1DF4674-5E08-468E-8C8D-5E9200E2565A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40998B-D77E-4A08-9BF6-3ACC833AED74}" type="pres">
      <dgm:prSet presAssocID="{B1DF4674-5E08-468E-8C8D-5E9200E2565A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013E15-275F-4179-8F59-B54F7A84FC44}" type="pres">
      <dgm:prSet presAssocID="{84024231-B1E6-4AFF-97CA-48063A51113F}" presName="sp" presStyleCnt="0"/>
      <dgm:spPr/>
    </dgm:pt>
    <dgm:pt modelId="{358F4B73-E0A1-49AF-81AF-7A0EA5D28A11}" type="pres">
      <dgm:prSet presAssocID="{C00DFDA9-B36D-44CD-AC03-FCFB7D6933A4}" presName="composite" presStyleCnt="0"/>
      <dgm:spPr/>
    </dgm:pt>
    <dgm:pt modelId="{A533CACA-6E0F-4D31-9252-1C72ECBADDE3}" type="pres">
      <dgm:prSet presAssocID="{C00DFDA9-B36D-44CD-AC03-FCFB7D6933A4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BD98EB-8088-4152-BCFF-44D08457401D}" type="pres">
      <dgm:prSet presAssocID="{C00DFDA9-B36D-44CD-AC03-FCFB7D6933A4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C37FAC5-5E2D-47BB-9041-C410E07E670D}" srcId="{57CDDAD3-BB6A-46B0-8C5D-5D2E50A053B4}" destId="{1F1C9F74-709A-4351-9E3C-B19A5642F998}" srcOrd="0" destOrd="0" parTransId="{700D1C6E-35D9-44D4-8E68-D6B1D667A019}" sibTransId="{AA10A99D-2C84-4A09-9397-A18C5C313020}"/>
    <dgm:cxn modelId="{C30A8599-0EAB-493B-86FE-11992CB93B81}" type="presOf" srcId="{57CDDAD3-BB6A-46B0-8C5D-5D2E50A053B4}" destId="{1B59BDB0-4CCC-42E2-8F79-B914182FB7BC}" srcOrd="0" destOrd="0" presId="urn:microsoft.com/office/officeart/2005/8/layout/chevron2"/>
    <dgm:cxn modelId="{0560F7CE-AADC-453B-9415-C57A594A324D}" srcId="{B1DF4674-5E08-468E-8C8D-5E9200E2565A}" destId="{81B363D5-0370-4E16-BF18-2EE7EE1FAA0D}" srcOrd="0" destOrd="0" parTransId="{73340656-AC03-4594-9CA2-909943079C8F}" sibTransId="{9FC732CA-3491-4A8A-8829-104F2185529A}"/>
    <dgm:cxn modelId="{77D40E3D-4416-4400-9E2B-433C780AFF22}" srcId="{FB759EED-45C4-4B2E-AB4A-F9EF10DF9B5C}" destId="{C00DFDA9-B36D-44CD-AC03-FCFB7D6933A4}" srcOrd="3" destOrd="0" parTransId="{A2951889-003B-454A-A4A2-1A0B0BABF2FA}" sibTransId="{7CFEF4B1-8F33-4B78-AD16-EFEBEF2283C8}"/>
    <dgm:cxn modelId="{240C5BE3-06E4-41F3-B304-4141600FAEC2}" type="presOf" srcId="{97F04F7B-87B9-4F57-A66E-B9D1B1281907}" destId="{E5BD98EB-8088-4152-BCFF-44D08457401D}" srcOrd="0" destOrd="0" presId="urn:microsoft.com/office/officeart/2005/8/layout/chevron2"/>
    <dgm:cxn modelId="{D5D65763-5C3F-4AF3-B021-7243FCD9C5FA}" srcId="{FB759EED-45C4-4B2E-AB4A-F9EF10DF9B5C}" destId="{2DF28D94-A138-4033-8C7C-EB2C79A591E2}" srcOrd="1" destOrd="0" parTransId="{8F3D8889-2571-40CA-8563-649DB86D1CC1}" sibTransId="{68A7CF1C-8DC2-4118-8053-C007D3518716}"/>
    <dgm:cxn modelId="{7131127B-FD46-4300-8966-AA9D187F8F7B}" type="presOf" srcId="{81B363D5-0370-4E16-BF18-2EE7EE1FAA0D}" destId="{7E40998B-D77E-4A08-9BF6-3ACC833AED74}" srcOrd="0" destOrd="0" presId="urn:microsoft.com/office/officeart/2005/8/layout/chevron2"/>
    <dgm:cxn modelId="{CE3EED60-49C7-497F-A898-5F21F486841C}" type="presOf" srcId="{FB759EED-45C4-4B2E-AB4A-F9EF10DF9B5C}" destId="{7C826E96-6FC1-43BA-B63C-E022C88E29D3}" srcOrd="0" destOrd="0" presId="urn:microsoft.com/office/officeart/2005/8/layout/chevron2"/>
    <dgm:cxn modelId="{7D00511F-5145-4062-948F-99D2BCF0B5B6}" type="presOf" srcId="{B1DF4674-5E08-468E-8C8D-5E9200E2565A}" destId="{CFAF21C0-C71E-4F10-9D0B-E1E994A25C29}" srcOrd="0" destOrd="0" presId="urn:microsoft.com/office/officeart/2005/8/layout/chevron2"/>
    <dgm:cxn modelId="{B55940DE-D166-4B06-8C4F-940828D9D910}" srcId="{2DF28D94-A138-4033-8C7C-EB2C79A591E2}" destId="{1206ED38-9C6E-43AA-8D95-B0EFEEF1C645}" srcOrd="0" destOrd="0" parTransId="{4D6227FC-73DB-471D-90A2-C066A2A96038}" sibTransId="{CFF2BB67-E657-4FD3-8394-AF6481D11686}"/>
    <dgm:cxn modelId="{FDBA9849-ED7A-4A92-B287-169B2F72491D}" type="presOf" srcId="{1206ED38-9C6E-43AA-8D95-B0EFEEF1C645}" destId="{99CB5249-149E-4A91-8207-4DA7D897378D}" srcOrd="0" destOrd="0" presId="urn:microsoft.com/office/officeart/2005/8/layout/chevron2"/>
    <dgm:cxn modelId="{03DB4186-0F80-4099-9408-C8E1E95AA10A}" type="presOf" srcId="{C00DFDA9-B36D-44CD-AC03-FCFB7D6933A4}" destId="{A533CACA-6E0F-4D31-9252-1C72ECBADDE3}" srcOrd="0" destOrd="0" presId="urn:microsoft.com/office/officeart/2005/8/layout/chevron2"/>
    <dgm:cxn modelId="{80370C8A-7031-41F5-86B7-6A5A3635F49E}" srcId="{C00DFDA9-B36D-44CD-AC03-FCFB7D6933A4}" destId="{97F04F7B-87B9-4F57-A66E-B9D1B1281907}" srcOrd="0" destOrd="0" parTransId="{E3D55691-5AA4-445D-B299-235BEC9B7C35}" sibTransId="{CFC9947E-F6F5-4737-9A52-949F8A7032A4}"/>
    <dgm:cxn modelId="{79D4AB74-8D7D-4357-9636-1BD246AE0BC1}" type="presOf" srcId="{1F1C9F74-709A-4351-9E3C-B19A5642F998}" destId="{9C1A6B10-4C47-4E97-B4DF-FD333C56A9C2}" srcOrd="0" destOrd="0" presId="urn:microsoft.com/office/officeart/2005/8/layout/chevron2"/>
    <dgm:cxn modelId="{EFBDE6EF-6148-45F2-BE43-5521555D5146}" srcId="{FB759EED-45C4-4B2E-AB4A-F9EF10DF9B5C}" destId="{57CDDAD3-BB6A-46B0-8C5D-5D2E50A053B4}" srcOrd="0" destOrd="0" parTransId="{4E8DB014-197D-49DB-B084-ABD1C360825B}" sibTransId="{2C0834DF-5092-4C8D-BED7-572ECC87081B}"/>
    <dgm:cxn modelId="{5FC0E946-C56F-49FD-99E5-B17825165F23}" type="presOf" srcId="{2DF28D94-A138-4033-8C7C-EB2C79A591E2}" destId="{D6DDBC08-EB1E-4259-8421-1BA860F9C6CE}" srcOrd="0" destOrd="0" presId="urn:microsoft.com/office/officeart/2005/8/layout/chevron2"/>
    <dgm:cxn modelId="{9B70F4CC-F85B-47C7-BC4A-D8177F9689E0}" srcId="{FB759EED-45C4-4B2E-AB4A-F9EF10DF9B5C}" destId="{B1DF4674-5E08-468E-8C8D-5E9200E2565A}" srcOrd="2" destOrd="0" parTransId="{B0BC3387-3269-4D3F-A062-D0279FF9367C}" sibTransId="{84024231-B1E6-4AFF-97CA-48063A51113F}"/>
    <dgm:cxn modelId="{448C4A9A-26B6-4721-865C-6A2C6375973D}" type="presParOf" srcId="{7C826E96-6FC1-43BA-B63C-E022C88E29D3}" destId="{758A5EEF-89A6-4BD9-92C6-85195B7CFDCE}" srcOrd="0" destOrd="0" presId="urn:microsoft.com/office/officeart/2005/8/layout/chevron2"/>
    <dgm:cxn modelId="{781C5D0D-78ED-4199-A2A4-F1C79A8D8DD6}" type="presParOf" srcId="{758A5EEF-89A6-4BD9-92C6-85195B7CFDCE}" destId="{1B59BDB0-4CCC-42E2-8F79-B914182FB7BC}" srcOrd="0" destOrd="0" presId="urn:microsoft.com/office/officeart/2005/8/layout/chevron2"/>
    <dgm:cxn modelId="{2A791BBC-FF35-4ED3-A42A-62E351193374}" type="presParOf" srcId="{758A5EEF-89A6-4BD9-92C6-85195B7CFDCE}" destId="{9C1A6B10-4C47-4E97-B4DF-FD333C56A9C2}" srcOrd="1" destOrd="0" presId="urn:microsoft.com/office/officeart/2005/8/layout/chevron2"/>
    <dgm:cxn modelId="{EBE8DC0D-39F3-4A19-AA16-46D373A33ECD}" type="presParOf" srcId="{7C826E96-6FC1-43BA-B63C-E022C88E29D3}" destId="{E5E51159-1F6B-4898-B721-69B9638AFD25}" srcOrd="1" destOrd="0" presId="urn:microsoft.com/office/officeart/2005/8/layout/chevron2"/>
    <dgm:cxn modelId="{FEC8F353-9F61-44A0-AC51-9C1E7FF11E14}" type="presParOf" srcId="{7C826E96-6FC1-43BA-B63C-E022C88E29D3}" destId="{45B2C944-02F6-448F-9A3A-F0F4033D650D}" srcOrd="2" destOrd="0" presId="urn:microsoft.com/office/officeart/2005/8/layout/chevron2"/>
    <dgm:cxn modelId="{C900F7B9-0D80-4C09-B782-9D39DD471304}" type="presParOf" srcId="{45B2C944-02F6-448F-9A3A-F0F4033D650D}" destId="{D6DDBC08-EB1E-4259-8421-1BA860F9C6CE}" srcOrd="0" destOrd="0" presId="urn:microsoft.com/office/officeart/2005/8/layout/chevron2"/>
    <dgm:cxn modelId="{AA2CB255-87C6-467B-9775-45F94FBADDDF}" type="presParOf" srcId="{45B2C944-02F6-448F-9A3A-F0F4033D650D}" destId="{99CB5249-149E-4A91-8207-4DA7D897378D}" srcOrd="1" destOrd="0" presId="urn:microsoft.com/office/officeart/2005/8/layout/chevron2"/>
    <dgm:cxn modelId="{2E41E159-878E-4AF2-A424-D659202FE084}" type="presParOf" srcId="{7C826E96-6FC1-43BA-B63C-E022C88E29D3}" destId="{054596A9-86DB-4AB9-A37A-3A8630F3E0C1}" srcOrd="3" destOrd="0" presId="urn:microsoft.com/office/officeart/2005/8/layout/chevron2"/>
    <dgm:cxn modelId="{2100D501-E60A-4204-A036-F82A997A8337}" type="presParOf" srcId="{7C826E96-6FC1-43BA-B63C-E022C88E29D3}" destId="{C7ECDCB8-3A10-49B5-9A2B-37E7C19D162A}" srcOrd="4" destOrd="0" presId="urn:microsoft.com/office/officeart/2005/8/layout/chevron2"/>
    <dgm:cxn modelId="{5F2B6A0D-CC14-4918-874D-771B2709EFB9}" type="presParOf" srcId="{C7ECDCB8-3A10-49B5-9A2B-37E7C19D162A}" destId="{CFAF21C0-C71E-4F10-9D0B-E1E994A25C29}" srcOrd="0" destOrd="0" presId="urn:microsoft.com/office/officeart/2005/8/layout/chevron2"/>
    <dgm:cxn modelId="{B2F1A286-B4E8-4458-AC71-F7A7E68F753B}" type="presParOf" srcId="{C7ECDCB8-3A10-49B5-9A2B-37E7C19D162A}" destId="{7E40998B-D77E-4A08-9BF6-3ACC833AED74}" srcOrd="1" destOrd="0" presId="urn:microsoft.com/office/officeart/2005/8/layout/chevron2"/>
    <dgm:cxn modelId="{3EA8E71E-5C52-47F1-94A3-0395B7DE7647}" type="presParOf" srcId="{7C826E96-6FC1-43BA-B63C-E022C88E29D3}" destId="{73013E15-275F-4179-8F59-B54F7A84FC44}" srcOrd="5" destOrd="0" presId="urn:microsoft.com/office/officeart/2005/8/layout/chevron2"/>
    <dgm:cxn modelId="{D5E405BC-EA92-4289-ABAC-7AFFDAD09C3E}" type="presParOf" srcId="{7C826E96-6FC1-43BA-B63C-E022C88E29D3}" destId="{358F4B73-E0A1-49AF-81AF-7A0EA5D28A11}" srcOrd="6" destOrd="0" presId="urn:microsoft.com/office/officeart/2005/8/layout/chevron2"/>
    <dgm:cxn modelId="{3A13CA99-5CB8-446D-848C-3D7AAE91D224}" type="presParOf" srcId="{358F4B73-E0A1-49AF-81AF-7A0EA5D28A11}" destId="{A533CACA-6E0F-4D31-9252-1C72ECBADDE3}" srcOrd="0" destOrd="0" presId="urn:microsoft.com/office/officeart/2005/8/layout/chevron2"/>
    <dgm:cxn modelId="{61BAE242-8FD7-4441-889D-8B3A0D1AF749}" type="presParOf" srcId="{358F4B73-E0A1-49AF-81AF-7A0EA5D28A11}" destId="{E5BD98EB-8088-4152-BCFF-44D08457401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354A0BC-6EBD-4072-AD4D-6708950717C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D7DDD25-9114-45ED-B49A-B7B4622F9A2A}">
      <dgm:prSet phldrT="[Текст]"/>
      <dgm:spPr/>
      <dgm:t>
        <a:bodyPr/>
        <a:lstStyle/>
        <a:p>
          <a:r>
            <a:rPr lang="ru-RU" i="1" u="sng" dirty="0" smtClean="0"/>
            <a:t>в общественном транспорте</a:t>
          </a:r>
          <a:r>
            <a:rPr lang="ru-RU" dirty="0" smtClean="0"/>
            <a:t>: </a:t>
          </a:r>
        </a:p>
        <a:p>
          <a:r>
            <a:rPr lang="ru-RU" dirty="0" smtClean="0"/>
            <a:t>- опросите людей, находящихся рядом;</a:t>
          </a:r>
        </a:p>
        <a:p>
          <a:r>
            <a:rPr lang="ru-RU" dirty="0" smtClean="0"/>
            <a:t>- постарайтесь установить принадлежность предмета (сумки и т.д.) или кто мог его оставить;</a:t>
          </a:r>
        </a:p>
        <a:p>
          <a:r>
            <a:rPr lang="ru-RU" dirty="0" smtClean="0"/>
            <a:t>- если хозяин не установлен, немедленно сообщите о находке водителю (машинисту и т.д.). </a:t>
          </a:r>
          <a:endParaRPr lang="ru-RU" dirty="0"/>
        </a:p>
      </dgm:t>
    </dgm:pt>
    <dgm:pt modelId="{AE252F2D-30F9-4771-B54A-CF040A3FE075}" type="parTrans" cxnId="{6A26C606-909F-4035-9EF9-862F9760B3CA}">
      <dgm:prSet/>
      <dgm:spPr/>
      <dgm:t>
        <a:bodyPr/>
        <a:lstStyle/>
        <a:p>
          <a:endParaRPr lang="ru-RU"/>
        </a:p>
      </dgm:t>
    </dgm:pt>
    <dgm:pt modelId="{36071227-78CC-4ECC-9692-6A3B6D06AB71}" type="sibTrans" cxnId="{6A26C606-909F-4035-9EF9-862F9760B3CA}">
      <dgm:prSet/>
      <dgm:spPr/>
      <dgm:t>
        <a:bodyPr/>
        <a:lstStyle/>
        <a:p>
          <a:endParaRPr lang="ru-RU"/>
        </a:p>
      </dgm:t>
    </dgm:pt>
    <dgm:pt modelId="{22A2A38C-24B2-436F-9693-A52F68CA2A75}">
      <dgm:prSet phldrT="[Текст]"/>
      <dgm:spPr/>
      <dgm:t>
        <a:bodyPr/>
        <a:lstStyle/>
        <a:p>
          <a:r>
            <a:rPr lang="ru-RU" i="1" u="sng" dirty="0" smtClean="0"/>
            <a:t>в подъезде своего дома</a:t>
          </a:r>
          <a:r>
            <a:rPr lang="ru-RU" dirty="0" smtClean="0"/>
            <a:t>:</a:t>
          </a:r>
        </a:p>
        <a:p>
          <a:r>
            <a:rPr lang="ru-RU" dirty="0" smtClean="0"/>
            <a:t>- опросите соседей, возможно, он принадлежит им. Если владелец не установлен - немедленно сообщите о находке в органы МВД, КНБ.</a:t>
          </a:r>
          <a:endParaRPr lang="ru-RU" dirty="0"/>
        </a:p>
      </dgm:t>
    </dgm:pt>
    <dgm:pt modelId="{96ECBF27-BBDB-482F-B24B-FAF8915BDDDF}" type="parTrans" cxnId="{F55945AD-C5C4-4200-9F32-128BE2DDF638}">
      <dgm:prSet/>
      <dgm:spPr/>
      <dgm:t>
        <a:bodyPr/>
        <a:lstStyle/>
        <a:p>
          <a:endParaRPr lang="ru-RU"/>
        </a:p>
      </dgm:t>
    </dgm:pt>
    <dgm:pt modelId="{D19AC688-69B6-4B80-B4FC-FFB7A5BD886E}" type="sibTrans" cxnId="{F55945AD-C5C4-4200-9F32-128BE2DDF638}">
      <dgm:prSet/>
      <dgm:spPr/>
      <dgm:t>
        <a:bodyPr/>
        <a:lstStyle/>
        <a:p>
          <a:endParaRPr lang="ru-RU"/>
        </a:p>
      </dgm:t>
    </dgm:pt>
    <dgm:pt modelId="{186C4EAE-F3E9-4DE5-9496-7B4E9D5075CD}">
      <dgm:prSet phldrT="[Текст]"/>
      <dgm:spPr/>
      <dgm:t>
        <a:bodyPr/>
        <a:lstStyle/>
        <a:p>
          <a:r>
            <a:rPr lang="ru-RU" i="1" u="sng" dirty="0" smtClean="0"/>
            <a:t>в учреждении, организации</a:t>
          </a:r>
          <a:r>
            <a:rPr lang="ru-RU" dirty="0" smtClean="0"/>
            <a:t>: </a:t>
          </a:r>
        </a:p>
        <a:p>
          <a:r>
            <a:rPr lang="ru-RU" dirty="0" smtClean="0"/>
            <a:t>- немедленно сообщите о находке руководителю администрации объекта.. </a:t>
          </a:r>
          <a:endParaRPr lang="ru-RU" dirty="0"/>
        </a:p>
      </dgm:t>
    </dgm:pt>
    <dgm:pt modelId="{37D1CF96-51D3-4D5C-851A-DE4DE1047680}" type="parTrans" cxnId="{C5F6FAAB-76E8-422C-85A0-67F58EDA3A73}">
      <dgm:prSet/>
      <dgm:spPr/>
      <dgm:t>
        <a:bodyPr/>
        <a:lstStyle/>
        <a:p>
          <a:endParaRPr lang="ru-RU"/>
        </a:p>
      </dgm:t>
    </dgm:pt>
    <dgm:pt modelId="{2EBC36C9-DD38-46B4-9E57-7E08BE42F901}" type="sibTrans" cxnId="{C5F6FAAB-76E8-422C-85A0-67F58EDA3A73}">
      <dgm:prSet/>
      <dgm:spPr/>
      <dgm:t>
        <a:bodyPr/>
        <a:lstStyle/>
        <a:p>
          <a:endParaRPr lang="ru-RU"/>
        </a:p>
      </dgm:t>
    </dgm:pt>
    <dgm:pt modelId="{11734A25-501A-4855-AC5E-0251134C1BE7}">
      <dgm:prSet phldrT="[Текст]"/>
      <dgm:spPr/>
      <dgm:t>
        <a:bodyPr/>
        <a:lstStyle/>
        <a:p>
          <a:r>
            <a:rPr lang="ru-RU" i="1" u="sng" dirty="0" smtClean="0"/>
            <a:t>на улице, парке и т.д.</a:t>
          </a:r>
          <a:r>
            <a:rPr lang="ru-RU" dirty="0" smtClean="0"/>
            <a:t>: </a:t>
          </a:r>
        </a:p>
        <a:p>
          <a:r>
            <a:rPr lang="ru-RU" dirty="0" smtClean="0"/>
            <a:t>- осмотритесь вокруг, если есть возможность, попытайтесь, установить хозяина, если он не установлен – немедленно сообщите сотрудникам полиции или непосредственно в органы МВД, КНБ;</a:t>
          </a:r>
        </a:p>
        <a:p>
          <a:r>
            <a:rPr lang="ru-RU" dirty="0" smtClean="0"/>
            <a:t>- постарайтесь оградить предмет от посторонних, до приезда правоохранительных органов. По их прибытии передайте информацию о времени обнаружения предмета. </a:t>
          </a:r>
          <a:endParaRPr lang="ru-RU" dirty="0"/>
        </a:p>
      </dgm:t>
    </dgm:pt>
    <dgm:pt modelId="{4C47B2FF-5299-4BA9-AD47-4CF541761A47}" type="parTrans" cxnId="{10837B3E-53AC-4EA1-8CBA-6B75EDD3ACD7}">
      <dgm:prSet/>
      <dgm:spPr/>
      <dgm:t>
        <a:bodyPr/>
        <a:lstStyle/>
        <a:p>
          <a:endParaRPr lang="ru-RU"/>
        </a:p>
      </dgm:t>
    </dgm:pt>
    <dgm:pt modelId="{E33C233E-36EF-4769-BEDC-1C2F471B2CB0}" type="sibTrans" cxnId="{10837B3E-53AC-4EA1-8CBA-6B75EDD3ACD7}">
      <dgm:prSet/>
      <dgm:spPr/>
      <dgm:t>
        <a:bodyPr/>
        <a:lstStyle/>
        <a:p>
          <a:endParaRPr lang="ru-RU"/>
        </a:p>
      </dgm:t>
    </dgm:pt>
    <dgm:pt modelId="{58A476B2-E699-4E7B-91E6-AFD4AC809AFA}" type="pres">
      <dgm:prSet presAssocID="{A354A0BC-6EBD-4072-AD4D-6708950717C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1AAC0CE-C9AC-4077-AE83-2E3B4FF383F7}" type="pres">
      <dgm:prSet presAssocID="{ED7DDD25-9114-45ED-B49A-B7B4622F9A2A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260F11-0265-4496-818A-F7E2F8703976}" type="pres">
      <dgm:prSet presAssocID="{36071227-78CC-4ECC-9692-6A3B6D06AB71}" presName="sibTrans" presStyleCnt="0"/>
      <dgm:spPr/>
    </dgm:pt>
    <dgm:pt modelId="{FD0BA603-9B45-4828-A1CD-DFEC2CCC02B2}" type="pres">
      <dgm:prSet presAssocID="{22A2A38C-24B2-436F-9693-A52F68CA2A75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B38722-B7EF-4EC3-8EE4-A8EA069EE3AC}" type="pres">
      <dgm:prSet presAssocID="{D19AC688-69B6-4B80-B4FC-FFB7A5BD886E}" presName="sibTrans" presStyleCnt="0"/>
      <dgm:spPr/>
    </dgm:pt>
    <dgm:pt modelId="{7074FE3A-787D-4F84-BD0F-3446A10B040B}" type="pres">
      <dgm:prSet presAssocID="{186C4EAE-F3E9-4DE5-9496-7B4E9D5075CD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304141-ED6C-493B-8E42-8DAFC21CFAEA}" type="pres">
      <dgm:prSet presAssocID="{2EBC36C9-DD38-46B4-9E57-7E08BE42F901}" presName="sibTrans" presStyleCnt="0"/>
      <dgm:spPr/>
    </dgm:pt>
    <dgm:pt modelId="{2499C843-11D9-4B5F-815B-461D163EE2BE}" type="pres">
      <dgm:prSet presAssocID="{11734A25-501A-4855-AC5E-0251134C1BE7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C9ADD0E-27A1-4ABB-B0EC-DA7AAA99572D}" type="presOf" srcId="{22A2A38C-24B2-436F-9693-A52F68CA2A75}" destId="{FD0BA603-9B45-4828-A1CD-DFEC2CCC02B2}" srcOrd="0" destOrd="0" presId="urn:microsoft.com/office/officeart/2005/8/layout/default"/>
    <dgm:cxn modelId="{92026AF4-12CD-4BC8-B8ED-7FBADFE3CF82}" type="presOf" srcId="{11734A25-501A-4855-AC5E-0251134C1BE7}" destId="{2499C843-11D9-4B5F-815B-461D163EE2BE}" srcOrd="0" destOrd="0" presId="urn:microsoft.com/office/officeart/2005/8/layout/default"/>
    <dgm:cxn modelId="{E8E95237-0ECE-4C82-8F3D-0921B26DF415}" type="presOf" srcId="{186C4EAE-F3E9-4DE5-9496-7B4E9D5075CD}" destId="{7074FE3A-787D-4F84-BD0F-3446A10B040B}" srcOrd="0" destOrd="0" presId="urn:microsoft.com/office/officeart/2005/8/layout/default"/>
    <dgm:cxn modelId="{C5F6FAAB-76E8-422C-85A0-67F58EDA3A73}" srcId="{A354A0BC-6EBD-4072-AD4D-6708950717CE}" destId="{186C4EAE-F3E9-4DE5-9496-7B4E9D5075CD}" srcOrd="2" destOrd="0" parTransId="{37D1CF96-51D3-4D5C-851A-DE4DE1047680}" sibTransId="{2EBC36C9-DD38-46B4-9E57-7E08BE42F901}"/>
    <dgm:cxn modelId="{F55945AD-C5C4-4200-9F32-128BE2DDF638}" srcId="{A354A0BC-6EBD-4072-AD4D-6708950717CE}" destId="{22A2A38C-24B2-436F-9693-A52F68CA2A75}" srcOrd="1" destOrd="0" parTransId="{96ECBF27-BBDB-482F-B24B-FAF8915BDDDF}" sibTransId="{D19AC688-69B6-4B80-B4FC-FFB7A5BD886E}"/>
    <dgm:cxn modelId="{FDD66065-4092-45E6-BD5F-26D10BA31916}" type="presOf" srcId="{ED7DDD25-9114-45ED-B49A-B7B4622F9A2A}" destId="{21AAC0CE-C9AC-4077-AE83-2E3B4FF383F7}" srcOrd="0" destOrd="0" presId="urn:microsoft.com/office/officeart/2005/8/layout/default"/>
    <dgm:cxn modelId="{10837B3E-53AC-4EA1-8CBA-6B75EDD3ACD7}" srcId="{A354A0BC-6EBD-4072-AD4D-6708950717CE}" destId="{11734A25-501A-4855-AC5E-0251134C1BE7}" srcOrd="3" destOrd="0" parTransId="{4C47B2FF-5299-4BA9-AD47-4CF541761A47}" sibTransId="{E33C233E-36EF-4769-BEDC-1C2F471B2CB0}"/>
    <dgm:cxn modelId="{D5E6A0B7-6112-414D-A1F0-FDF8A7DB0026}" type="presOf" srcId="{A354A0BC-6EBD-4072-AD4D-6708950717CE}" destId="{58A476B2-E699-4E7B-91E6-AFD4AC809AFA}" srcOrd="0" destOrd="0" presId="urn:microsoft.com/office/officeart/2005/8/layout/default"/>
    <dgm:cxn modelId="{6A26C606-909F-4035-9EF9-862F9760B3CA}" srcId="{A354A0BC-6EBD-4072-AD4D-6708950717CE}" destId="{ED7DDD25-9114-45ED-B49A-B7B4622F9A2A}" srcOrd="0" destOrd="0" parTransId="{AE252F2D-30F9-4771-B54A-CF040A3FE075}" sibTransId="{36071227-78CC-4ECC-9692-6A3B6D06AB71}"/>
    <dgm:cxn modelId="{6FC065A1-54BB-4FB0-A2AA-BCB1BAAAFE46}" type="presParOf" srcId="{58A476B2-E699-4E7B-91E6-AFD4AC809AFA}" destId="{21AAC0CE-C9AC-4077-AE83-2E3B4FF383F7}" srcOrd="0" destOrd="0" presId="urn:microsoft.com/office/officeart/2005/8/layout/default"/>
    <dgm:cxn modelId="{D98F774D-395A-4AB9-96EE-C85AC0347A92}" type="presParOf" srcId="{58A476B2-E699-4E7B-91E6-AFD4AC809AFA}" destId="{3A260F11-0265-4496-818A-F7E2F8703976}" srcOrd="1" destOrd="0" presId="urn:microsoft.com/office/officeart/2005/8/layout/default"/>
    <dgm:cxn modelId="{5306F478-CB8F-4CA4-A0E0-0AA1E0B64785}" type="presParOf" srcId="{58A476B2-E699-4E7B-91E6-AFD4AC809AFA}" destId="{FD0BA603-9B45-4828-A1CD-DFEC2CCC02B2}" srcOrd="2" destOrd="0" presId="urn:microsoft.com/office/officeart/2005/8/layout/default"/>
    <dgm:cxn modelId="{75659BB1-809C-4E7C-83E4-459CD0152042}" type="presParOf" srcId="{58A476B2-E699-4E7B-91E6-AFD4AC809AFA}" destId="{C9B38722-B7EF-4EC3-8EE4-A8EA069EE3AC}" srcOrd="3" destOrd="0" presId="urn:microsoft.com/office/officeart/2005/8/layout/default"/>
    <dgm:cxn modelId="{F7AD680B-EBC1-4A82-A13E-67CF0CDB7611}" type="presParOf" srcId="{58A476B2-E699-4E7B-91E6-AFD4AC809AFA}" destId="{7074FE3A-787D-4F84-BD0F-3446A10B040B}" srcOrd="4" destOrd="0" presId="urn:microsoft.com/office/officeart/2005/8/layout/default"/>
    <dgm:cxn modelId="{1D9EB8B6-B86B-42A7-BE90-AD8C96EBD7B5}" type="presParOf" srcId="{58A476B2-E699-4E7B-91E6-AFD4AC809AFA}" destId="{54304141-ED6C-493B-8E42-8DAFC21CFAEA}" srcOrd="5" destOrd="0" presId="urn:microsoft.com/office/officeart/2005/8/layout/default"/>
    <dgm:cxn modelId="{3B98EA77-8258-4CE1-89FC-90A10AC0FAEC}" type="presParOf" srcId="{58A476B2-E699-4E7B-91E6-AFD4AC809AFA}" destId="{2499C843-11D9-4B5F-815B-461D163EE2BE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C548DCB-F80A-4E3C-A57D-858F7805753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580D56F-F216-4033-9748-9C7535D4CE0E}">
      <dgm:prSet phldrT="[Текст]" custT="1"/>
      <dgm:spPr/>
      <dgm:t>
        <a:bodyPr/>
        <a:lstStyle/>
        <a:p>
          <a:r>
            <a:rPr lang="ru-RU" sz="1600" dirty="0" smtClean="0"/>
            <a:t>- трогать, вскрывать и передвигать находку;</a:t>
          </a:r>
          <a:endParaRPr lang="ru-RU" sz="1600" dirty="0"/>
        </a:p>
      </dgm:t>
    </dgm:pt>
    <dgm:pt modelId="{894000F2-E3D4-4D4D-994D-796A7F851752}" type="parTrans" cxnId="{B714AF63-84CF-460E-AF15-D70FFA7D9600}">
      <dgm:prSet/>
      <dgm:spPr/>
      <dgm:t>
        <a:bodyPr/>
        <a:lstStyle/>
        <a:p>
          <a:endParaRPr lang="ru-RU" sz="2000"/>
        </a:p>
      </dgm:t>
    </dgm:pt>
    <dgm:pt modelId="{1C051AA8-018A-4B79-8684-4A9F6FA8D39A}" type="sibTrans" cxnId="{B714AF63-84CF-460E-AF15-D70FFA7D9600}">
      <dgm:prSet/>
      <dgm:spPr/>
      <dgm:t>
        <a:bodyPr/>
        <a:lstStyle/>
        <a:p>
          <a:endParaRPr lang="ru-RU" sz="2000"/>
        </a:p>
      </dgm:t>
    </dgm:pt>
    <dgm:pt modelId="{490DB503-270F-4D0B-9269-96BBD8C5CC1C}">
      <dgm:prSet phldrT="[Текст]" custT="1"/>
      <dgm:spPr/>
      <dgm:t>
        <a:bodyPr/>
        <a:lstStyle/>
        <a:p>
          <a:r>
            <a:rPr lang="ru-RU" sz="1600" dirty="0" smtClean="0"/>
            <a:t>- пользоваться обнаруженными незнакомыми предметами; </a:t>
          </a:r>
          <a:endParaRPr lang="ru-RU" sz="1600" dirty="0"/>
        </a:p>
      </dgm:t>
    </dgm:pt>
    <dgm:pt modelId="{3163D156-E95D-4E13-BE4B-1D33C2E5DE86}" type="parTrans" cxnId="{A9112A1B-1A5D-4E63-A6F3-328CD030C859}">
      <dgm:prSet/>
      <dgm:spPr/>
      <dgm:t>
        <a:bodyPr/>
        <a:lstStyle/>
        <a:p>
          <a:endParaRPr lang="ru-RU" sz="2000"/>
        </a:p>
      </dgm:t>
    </dgm:pt>
    <dgm:pt modelId="{391D5D85-CB09-40C5-AB47-7FF3F881F1DD}" type="sibTrans" cxnId="{A9112A1B-1A5D-4E63-A6F3-328CD030C859}">
      <dgm:prSet/>
      <dgm:spPr/>
      <dgm:t>
        <a:bodyPr/>
        <a:lstStyle/>
        <a:p>
          <a:endParaRPr lang="ru-RU" sz="2000"/>
        </a:p>
      </dgm:t>
    </dgm:pt>
    <dgm:pt modelId="{4327A472-8729-4DC3-A339-BD053B375A66}">
      <dgm:prSet phldrT="[Текст]" custT="1"/>
      <dgm:spPr/>
      <dgm:t>
        <a:bodyPr/>
        <a:lstStyle/>
        <a:p>
          <a:r>
            <a:rPr lang="ru-RU" sz="1600" dirty="0" smtClean="0"/>
            <a:t>- сдвигать с места, перекатывать предметы с места на место, брать в руки; </a:t>
          </a:r>
          <a:endParaRPr lang="ru-RU" sz="1600" dirty="0"/>
        </a:p>
      </dgm:t>
    </dgm:pt>
    <dgm:pt modelId="{E76821F4-8033-4F13-A445-679A4358C015}" type="parTrans" cxnId="{B35F2663-0CFF-43B1-836C-C97F8400F05F}">
      <dgm:prSet/>
      <dgm:spPr/>
      <dgm:t>
        <a:bodyPr/>
        <a:lstStyle/>
        <a:p>
          <a:endParaRPr lang="ru-RU" sz="2000"/>
        </a:p>
      </dgm:t>
    </dgm:pt>
    <dgm:pt modelId="{CBE25C80-9719-44C7-A658-91DF8E687A22}" type="sibTrans" cxnId="{B35F2663-0CFF-43B1-836C-C97F8400F05F}">
      <dgm:prSet/>
      <dgm:spPr/>
      <dgm:t>
        <a:bodyPr/>
        <a:lstStyle/>
        <a:p>
          <a:endParaRPr lang="ru-RU" sz="2000"/>
        </a:p>
      </dgm:t>
    </dgm:pt>
    <dgm:pt modelId="{F11398C1-C0A0-4F1C-BFBE-77D2EA4908F0}">
      <dgm:prSet phldrT="[Текст]" custT="1"/>
      <dgm:spPr/>
      <dgm:t>
        <a:bodyPr/>
        <a:lstStyle/>
        <a:p>
          <a:r>
            <a:rPr lang="ru-RU" sz="1600" dirty="0" smtClean="0"/>
            <a:t>- поднимать, переносить, класть в карманы, портфели, сумки и т.п.; </a:t>
          </a:r>
          <a:endParaRPr lang="ru-RU" sz="1600" dirty="0"/>
        </a:p>
      </dgm:t>
    </dgm:pt>
    <dgm:pt modelId="{57052A41-64BA-4FA1-9FFD-3D0C5E99FC96}" type="parTrans" cxnId="{7F48BECB-BEAC-4053-ABE4-C828E515DD95}">
      <dgm:prSet/>
      <dgm:spPr/>
      <dgm:t>
        <a:bodyPr/>
        <a:lstStyle/>
        <a:p>
          <a:endParaRPr lang="ru-RU" sz="2000"/>
        </a:p>
      </dgm:t>
    </dgm:pt>
    <dgm:pt modelId="{6ECE0977-80A1-491C-B9B6-CEEC8DDAA65B}" type="sibTrans" cxnId="{7F48BECB-BEAC-4053-ABE4-C828E515DD95}">
      <dgm:prSet/>
      <dgm:spPr/>
      <dgm:t>
        <a:bodyPr/>
        <a:lstStyle/>
        <a:p>
          <a:endParaRPr lang="ru-RU" sz="2000"/>
        </a:p>
      </dgm:t>
    </dgm:pt>
    <dgm:pt modelId="{5FF1801E-99BB-4C5E-85D8-3A527EA09F17}">
      <dgm:prSet phldrT="[Текст]" custT="1"/>
      <dgm:spPr/>
      <dgm:t>
        <a:bodyPr/>
        <a:lstStyle/>
        <a:p>
          <a:r>
            <a:rPr lang="ru-RU" sz="1600" dirty="0" smtClean="0"/>
            <a:t>- закапывать в землю или бросать их в водоемы; </a:t>
          </a:r>
          <a:endParaRPr lang="ru-RU" sz="1600" dirty="0"/>
        </a:p>
      </dgm:t>
    </dgm:pt>
    <dgm:pt modelId="{E42B17F6-D1E4-4F50-8D00-8FD2C291D04A}" type="parTrans" cxnId="{68067307-B8E8-45E0-8610-5594B94B84BE}">
      <dgm:prSet/>
      <dgm:spPr/>
      <dgm:t>
        <a:bodyPr/>
        <a:lstStyle/>
        <a:p>
          <a:endParaRPr lang="ru-RU" sz="2000"/>
        </a:p>
      </dgm:t>
    </dgm:pt>
    <dgm:pt modelId="{CB35A758-3A1A-4225-B249-1BC25817BE76}" type="sibTrans" cxnId="{68067307-B8E8-45E0-8610-5594B94B84BE}">
      <dgm:prSet/>
      <dgm:spPr/>
      <dgm:t>
        <a:bodyPr/>
        <a:lstStyle/>
        <a:p>
          <a:endParaRPr lang="ru-RU" sz="2000"/>
        </a:p>
      </dgm:t>
    </dgm:pt>
    <dgm:pt modelId="{E82D8932-BCB0-4FE4-9207-831240CB0E0D}">
      <dgm:prSet phldrT="[Текст]" custT="1"/>
      <dgm:spPr/>
      <dgm:t>
        <a:bodyPr/>
        <a:lstStyle/>
        <a:p>
          <a:r>
            <a:rPr lang="ru-RU" sz="1600" dirty="0" smtClean="0"/>
            <a:t>- обрывать или тянуть </a:t>
          </a:r>
          <a:r>
            <a:rPr lang="en-US" sz="1600" dirty="0" smtClean="0"/>
            <a:t> </a:t>
          </a:r>
          <a:r>
            <a:rPr lang="ru-RU" sz="1600" dirty="0" smtClean="0"/>
            <a:t>проволочки или провода, предпринимать попытки их обезвредить;</a:t>
          </a:r>
          <a:endParaRPr lang="ru-RU" sz="1600" dirty="0"/>
        </a:p>
      </dgm:t>
    </dgm:pt>
    <dgm:pt modelId="{CC39522A-5280-4A1B-9CDD-EDC51E06F03C}" type="parTrans" cxnId="{688235C7-4444-47C7-BC58-4D7E5C2B045F}">
      <dgm:prSet/>
      <dgm:spPr/>
      <dgm:t>
        <a:bodyPr/>
        <a:lstStyle/>
        <a:p>
          <a:endParaRPr lang="ru-RU" sz="2000"/>
        </a:p>
      </dgm:t>
    </dgm:pt>
    <dgm:pt modelId="{A26604AD-E99B-46B4-9925-014DAD2E37E4}" type="sibTrans" cxnId="{688235C7-4444-47C7-BC58-4D7E5C2B045F}">
      <dgm:prSet/>
      <dgm:spPr/>
      <dgm:t>
        <a:bodyPr/>
        <a:lstStyle/>
        <a:p>
          <a:endParaRPr lang="ru-RU" sz="2000"/>
        </a:p>
      </dgm:t>
    </dgm:pt>
    <dgm:pt modelId="{585DA696-7214-4148-A4B8-15202643B452}">
      <dgm:prSet phldrT="[Текст]" custT="1"/>
      <dgm:spPr/>
      <dgm:t>
        <a:bodyPr/>
        <a:lstStyle/>
        <a:p>
          <a:r>
            <a:rPr lang="ru-RU" sz="1600" dirty="0" smtClean="0"/>
            <a:t>- не пользуйтесь в непосредственной близости от него радио- и электроаппаратурой, сотовыми телефонами;</a:t>
          </a:r>
          <a:endParaRPr lang="ru-RU" sz="1600" dirty="0"/>
        </a:p>
      </dgm:t>
    </dgm:pt>
    <dgm:pt modelId="{CFED2282-B05A-47F7-881F-18D217934FDE}" type="parTrans" cxnId="{20CC666E-015A-4AB2-91B7-00E3CF4411F4}">
      <dgm:prSet/>
      <dgm:spPr/>
      <dgm:t>
        <a:bodyPr/>
        <a:lstStyle/>
        <a:p>
          <a:endParaRPr lang="ru-RU" sz="2000"/>
        </a:p>
      </dgm:t>
    </dgm:pt>
    <dgm:pt modelId="{F0E49671-3084-4F04-A8F7-F364C3F08864}" type="sibTrans" cxnId="{20CC666E-015A-4AB2-91B7-00E3CF4411F4}">
      <dgm:prSet/>
      <dgm:spPr/>
      <dgm:t>
        <a:bodyPr/>
        <a:lstStyle/>
        <a:p>
          <a:endParaRPr lang="ru-RU" sz="2000"/>
        </a:p>
      </dgm:t>
    </dgm:pt>
    <dgm:pt modelId="{8FB88D0F-95FC-4C87-AFD5-B95C20C550E6}">
      <dgm:prSet phldrT="[Текст]" custT="1"/>
      <dgm:spPr/>
      <dgm:t>
        <a:bodyPr/>
        <a:lstStyle/>
        <a:p>
          <a:r>
            <a:rPr lang="ru-RU" sz="1600" dirty="0" smtClean="0"/>
            <a:t>- не предпринимайте самостоятельных действий с находками или подозрительными предметами</a:t>
          </a:r>
          <a:endParaRPr lang="ru-RU" sz="1600" dirty="0"/>
        </a:p>
      </dgm:t>
    </dgm:pt>
    <dgm:pt modelId="{E17D2046-DF72-4880-8330-8E9791302468}" type="parTrans" cxnId="{3BC508A7-0739-449C-9E1D-93F320506D08}">
      <dgm:prSet/>
      <dgm:spPr/>
      <dgm:t>
        <a:bodyPr/>
        <a:lstStyle/>
        <a:p>
          <a:endParaRPr lang="ru-RU" sz="2000"/>
        </a:p>
      </dgm:t>
    </dgm:pt>
    <dgm:pt modelId="{1D18B561-DD76-4CB6-8052-36BD80E6C7F6}" type="sibTrans" cxnId="{3BC508A7-0739-449C-9E1D-93F320506D08}">
      <dgm:prSet/>
      <dgm:spPr/>
      <dgm:t>
        <a:bodyPr/>
        <a:lstStyle/>
        <a:p>
          <a:endParaRPr lang="ru-RU" sz="2000"/>
        </a:p>
      </dgm:t>
    </dgm:pt>
    <dgm:pt modelId="{0926D14F-2BDE-4A43-9CD6-91EFFFBEDFA6}" type="pres">
      <dgm:prSet presAssocID="{DC548DCB-F80A-4E3C-A57D-858F7805753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DF14E21-9549-4C45-A0B6-3FB47B62C9AD}" type="pres">
      <dgm:prSet presAssocID="{C580D56F-F216-4033-9748-9C7535D4CE0E}" presName="parentText" presStyleLbl="node1" presStyleIdx="0" presStyleCnt="8" custLinFactNeighborX="-5372" custLinFactNeighborY="-1487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BBB977-1B91-4948-8617-FA1D6C465260}" type="pres">
      <dgm:prSet presAssocID="{1C051AA8-018A-4B79-8684-4A9F6FA8D39A}" presName="spacer" presStyleCnt="0"/>
      <dgm:spPr/>
    </dgm:pt>
    <dgm:pt modelId="{4E1E7228-4833-457C-B255-0BA2DE736D2A}" type="pres">
      <dgm:prSet presAssocID="{490DB503-270F-4D0B-9269-96BBD8C5CC1C}" presName="parentText" presStyleLbl="node1" presStyleIdx="1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195E65-223F-4077-97B0-80C6D6FB726A}" type="pres">
      <dgm:prSet presAssocID="{391D5D85-CB09-40C5-AB47-7FF3F881F1DD}" presName="spacer" presStyleCnt="0"/>
      <dgm:spPr/>
    </dgm:pt>
    <dgm:pt modelId="{32FD5006-78A0-4D32-AD20-5CA65F6B6F7E}" type="pres">
      <dgm:prSet presAssocID="{4327A472-8729-4DC3-A339-BD053B375A66}" presName="parentText" presStyleLbl="node1" presStyleIdx="2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14C170-B947-4391-B863-AA7DF7641BB1}" type="pres">
      <dgm:prSet presAssocID="{CBE25C80-9719-44C7-A658-91DF8E687A22}" presName="spacer" presStyleCnt="0"/>
      <dgm:spPr/>
    </dgm:pt>
    <dgm:pt modelId="{047666DB-1F1C-4900-A142-473BC232CF35}" type="pres">
      <dgm:prSet presAssocID="{F11398C1-C0A0-4F1C-BFBE-77D2EA4908F0}" presName="parentText" presStyleLbl="node1" presStyleIdx="3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DEDEAD-1F64-4746-BE21-F1FB6DAAE27D}" type="pres">
      <dgm:prSet presAssocID="{6ECE0977-80A1-491C-B9B6-CEEC8DDAA65B}" presName="spacer" presStyleCnt="0"/>
      <dgm:spPr/>
    </dgm:pt>
    <dgm:pt modelId="{14FE4CB5-8CB5-4711-8F78-D1581597B9A0}" type="pres">
      <dgm:prSet presAssocID="{5FF1801E-99BB-4C5E-85D8-3A527EA09F17}" presName="parentText" presStyleLbl="node1" presStyleIdx="4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973B29-1994-46E8-9D05-CA96EA8A0D60}" type="pres">
      <dgm:prSet presAssocID="{CB35A758-3A1A-4225-B249-1BC25817BE76}" presName="spacer" presStyleCnt="0"/>
      <dgm:spPr/>
    </dgm:pt>
    <dgm:pt modelId="{A6A61B75-5D0E-4805-B966-04D81B4FA2C9}" type="pres">
      <dgm:prSet presAssocID="{E82D8932-BCB0-4FE4-9207-831240CB0E0D}" presName="parentText" presStyleLbl="node1" presStyleIdx="5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C35E5F-8DFB-4A43-979E-C717A3011807}" type="pres">
      <dgm:prSet presAssocID="{A26604AD-E99B-46B4-9925-014DAD2E37E4}" presName="spacer" presStyleCnt="0"/>
      <dgm:spPr/>
    </dgm:pt>
    <dgm:pt modelId="{743CA53F-BD06-4C05-A11C-FFF3B26EBD06}" type="pres">
      <dgm:prSet presAssocID="{585DA696-7214-4148-A4B8-15202643B452}" presName="parentText" presStyleLbl="node1" presStyleIdx="6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7BDD4C-CF91-4C55-87CC-884FBCE5BD0C}" type="pres">
      <dgm:prSet presAssocID="{F0E49671-3084-4F04-A8F7-F364C3F08864}" presName="spacer" presStyleCnt="0"/>
      <dgm:spPr/>
    </dgm:pt>
    <dgm:pt modelId="{2218F0ED-E80A-4974-AD6B-5A6B1B53DEBE}" type="pres">
      <dgm:prSet presAssocID="{8FB88D0F-95FC-4C87-AFD5-B95C20C550E6}" presName="parentText" presStyleLbl="node1" presStyleIdx="7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D2C5FCE-FB33-4743-A2B4-5F8455AF0584}" type="presOf" srcId="{5FF1801E-99BB-4C5E-85D8-3A527EA09F17}" destId="{14FE4CB5-8CB5-4711-8F78-D1581597B9A0}" srcOrd="0" destOrd="0" presId="urn:microsoft.com/office/officeart/2005/8/layout/vList2"/>
    <dgm:cxn modelId="{11E011EA-F716-491A-9F6A-3885895BED32}" type="presOf" srcId="{C580D56F-F216-4033-9748-9C7535D4CE0E}" destId="{1DF14E21-9549-4C45-A0B6-3FB47B62C9AD}" srcOrd="0" destOrd="0" presId="urn:microsoft.com/office/officeart/2005/8/layout/vList2"/>
    <dgm:cxn modelId="{68067307-B8E8-45E0-8610-5594B94B84BE}" srcId="{DC548DCB-F80A-4E3C-A57D-858F78057537}" destId="{5FF1801E-99BB-4C5E-85D8-3A527EA09F17}" srcOrd="4" destOrd="0" parTransId="{E42B17F6-D1E4-4F50-8D00-8FD2C291D04A}" sibTransId="{CB35A758-3A1A-4225-B249-1BC25817BE76}"/>
    <dgm:cxn modelId="{236F3C0E-3881-4C43-A651-8ABE7D6DF4C6}" type="presOf" srcId="{8FB88D0F-95FC-4C87-AFD5-B95C20C550E6}" destId="{2218F0ED-E80A-4974-AD6B-5A6B1B53DEBE}" srcOrd="0" destOrd="0" presId="urn:microsoft.com/office/officeart/2005/8/layout/vList2"/>
    <dgm:cxn modelId="{3BC508A7-0739-449C-9E1D-93F320506D08}" srcId="{DC548DCB-F80A-4E3C-A57D-858F78057537}" destId="{8FB88D0F-95FC-4C87-AFD5-B95C20C550E6}" srcOrd="7" destOrd="0" parTransId="{E17D2046-DF72-4880-8330-8E9791302468}" sibTransId="{1D18B561-DD76-4CB6-8052-36BD80E6C7F6}"/>
    <dgm:cxn modelId="{20CC666E-015A-4AB2-91B7-00E3CF4411F4}" srcId="{DC548DCB-F80A-4E3C-A57D-858F78057537}" destId="{585DA696-7214-4148-A4B8-15202643B452}" srcOrd="6" destOrd="0" parTransId="{CFED2282-B05A-47F7-881F-18D217934FDE}" sibTransId="{F0E49671-3084-4F04-A8F7-F364C3F08864}"/>
    <dgm:cxn modelId="{74BA0023-EDE3-4616-8FA3-EFF622AEAAF3}" type="presOf" srcId="{F11398C1-C0A0-4F1C-BFBE-77D2EA4908F0}" destId="{047666DB-1F1C-4900-A142-473BC232CF35}" srcOrd="0" destOrd="0" presId="urn:microsoft.com/office/officeart/2005/8/layout/vList2"/>
    <dgm:cxn modelId="{6BADFF38-5ACE-4E5D-A3BD-737023F9F1D9}" type="presOf" srcId="{4327A472-8729-4DC3-A339-BD053B375A66}" destId="{32FD5006-78A0-4D32-AD20-5CA65F6B6F7E}" srcOrd="0" destOrd="0" presId="urn:microsoft.com/office/officeart/2005/8/layout/vList2"/>
    <dgm:cxn modelId="{8B0183A4-DD9E-4ABA-AD19-AAB87C8B8B0C}" type="presOf" srcId="{DC548DCB-F80A-4E3C-A57D-858F78057537}" destId="{0926D14F-2BDE-4A43-9CD6-91EFFFBEDFA6}" srcOrd="0" destOrd="0" presId="urn:microsoft.com/office/officeart/2005/8/layout/vList2"/>
    <dgm:cxn modelId="{B35F2663-0CFF-43B1-836C-C97F8400F05F}" srcId="{DC548DCB-F80A-4E3C-A57D-858F78057537}" destId="{4327A472-8729-4DC3-A339-BD053B375A66}" srcOrd="2" destOrd="0" parTransId="{E76821F4-8033-4F13-A445-679A4358C015}" sibTransId="{CBE25C80-9719-44C7-A658-91DF8E687A22}"/>
    <dgm:cxn modelId="{B714AF63-84CF-460E-AF15-D70FFA7D9600}" srcId="{DC548DCB-F80A-4E3C-A57D-858F78057537}" destId="{C580D56F-F216-4033-9748-9C7535D4CE0E}" srcOrd="0" destOrd="0" parTransId="{894000F2-E3D4-4D4D-994D-796A7F851752}" sibTransId="{1C051AA8-018A-4B79-8684-4A9F6FA8D39A}"/>
    <dgm:cxn modelId="{D8A3E47A-5E0B-4308-AAF9-4D83053E6968}" type="presOf" srcId="{E82D8932-BCB0-4FE4-9207-831240CB0E0D}" destId="{A6A61B75-5D0E-4805-B966-04D81B4FA2C9}" srcOrd="0" destOrd="0" presId="urn:microsoft.com/office/officeart/2005/8/layout/vList2"/>
    <dgm:cxn modelId="{9CE9E8FB-621C-4CC9-BBC9-23AF9EECF8B2}" type="presOf" srcId="{490DB503-270F-4D0B-9269-96BBD8C5CC1C}" destId="{4E1E7228-4833-457C-B255-0BA2DE736D2A}" srcOrd="0" destOrd="0" presId="urn:microsoft.com/office/officeart/2005/8/layout/vList2"/>
    <dgm:cxn modelId="{7F48BECB-BEAC-4053-ABE4-C828E515DD95}" srcId="{DC548DCB-F80A-4E3C-A57D-858F78057537}" destId="{F11398C1-C0A0-4F1C-BFBE-77D2EA4908F0}" srcOrd="3" destOrd="0" parTransId="{57052A41-64BA-4FA1-9FFD-3D0C5E99FC96}" sibTransId="{6ECE0977-80A1-491C-B9B6-CEEC8DDAA65B}"/>
    <dgm:cxn modelId="{A9112A1B-1A5D-4E63-A6F3-328CD030C859}" srcId="{DC548DCB-F80A-4E3C-A57D-858F78057537}" destId="{490DB503-270F-4D0B-9269-96BBD8C5CC1C}" srcOrd="1" destOrd="0" parTransId="{3163D156-E95D-4E13-BE4B-1D33C2E5DE86}" sibTransId="{391D5D85-CB09-40C5-AB47-7FF3F881F1DD}"/>
    <dgm:cxn modelId="{E02990F8-E4DA-4168-A5DC-6EE7C009EC73}" type="presOf" srcId="{585DA696-7214-4148-A4B8-15202643B452}" destId="{743CA53F-BD06-4C05-A11C-FFF3B26EBD06}" srcOrd="0" destOrd="0" presId="urn:microsoft.com/office/officeart/2005/8/layout/vList2"/>
    <dgm:cxn modelId="{688235C7-4444-47C7-BC58-4D7E5C2B045F}" srcId="{DC548DCB-F80A-4E3C-A57D-858F78057537}" destId="{E82D8932-BCB0-4FE4-9207-831240CB0E0D}" srcOrd="5" destOrd="0" parTransId="{CC39522A-5280-4A1B-9CDD-EDC51E06F03C}" sibTransId="{A26604AD-E99B-46B4-9925-014DAD2E37E4}"/>
    <dgm:cxn modelId="{0AD713D4-8AB8-4EB9-9456-31015CCFCB7C}" type="presParOf" srcId="{0926D14F-2BDE-4A43-9CD6-91EFFFBEDFA6}" destId="{1DF14E21-9549-4C45-A0B6-3FB47B62C9AD}" srcOrd="0" destOrd="0" presId="urn:microsoft.com/office/officeart/2005/8/layout/vList2"/>
    <dgm:cxn modelId="{B73590E2-B6BD-4250-8F6F-82CFB2F9E020}" type="presParOf" srcId="{0926D14F-2BDE-4A43-9CD6-91EFFFBEDFA6}" destId="{11BBB977-1B91-4948-8617-FA1D6C465260}" srcOrd="1" destOrd="0" presId="urn:microsoft.com/office/officeart/2005/8/layout/vList2"/>
    <dgm:cxn modelId="{AC647582-EC7E-4DED-B473-0616801C0A0E}" type="presParOf" srcId="{0926D14F-2BDE-4A43-9CD6-91EFFFBEDFA6}" destId="{4E1E7228-4833-457C-B255-0BA2DE736D2A}" srcOrd="2" destOrd="0" presId="urn:microsoft.com/office/officeart/2005/8/layout/vList2"/>
    <dgm:cxn modelId="{1E5A15BF-C8AD-415D-AD93-30FA81C6DC2F}" type="presParOf" srcId="{0926D14F-2BDE-4A43-9CD6-91EFFFBEDFA6}" destId="{D0195E65-223F-4077-97B0-80C6D6FB726A}" srcOrd="3" destOrd="0" presId="urn:microsoft.com/office/officeart/2005/8/layout/vList2"/>
    <dgm:cxn modelId="{B25A44C2-2880-4D91-81E9-3F2D75D6F5CD}" type="presParOf" srcId="{0926D14F-2BDE-4A43-9CD6-91EFFFBEDFA6}" destId="{32FD5006-78A0-4D32-AD20-5CA65F6B6F7E}" srcOrd="4" destOrd="0" presId="urn:microsoft.com/office/officeart/2005/8/layout/vList2"/>
    <dgm:cxn modelId="{90E5CB0A-2B4C-417B-89FD-EAB32D7A9723}" type="presParOf" srcId="{0926D14F-2BDE-4A43-9CD6-91EFFFBEDFA6}" destId="{1714C170-B947-4391-B863-AA7DF7641BB1}" srcOrd="5" destOrd="0" presId="urn:microsoft.com/office/officeart/2005/8/layout/vList2"/>
    <dgm:cxn modelId="{633C23E8-13D7-4099-A7B3-16B6EC2C339F}" type="presParOf" srcId="{0926D14F-2BDE-4A43-9CD6-91EFFFBEDFA6}" destId="{047666DB-1F1C-4900-A142-473BC232CF35}" srcOrd="6" destOrd="0" presId="urn:microsoft.com/office/officeart/2005/8/layout/vList2"/>
    <dgm:cxn modelId="{61D3B83E-696D-4D58-835D-870FC18FA92A}" type="presParOf" srcId="{0926D14F-2BDE-4A43-9CD6-91EFFFBEDFA6}" destId="{65DEDEAD-1F64-4746-BE21-F1FB6DAAE27D}" srcOrd="7" destOrd="0" presId="urn:microsoft.com/office/officeart/2005/8/layout/vList2"/>
    <dgm:cxn modelId="{8B411869-5C12-404A-8E46-F2D328E1B355}" type="presParOf" srcId="{0926D14F-2BDE-4A43-9CD6-91EFFFBEDFA6}" destId="{14FE4CB5-8CB5-4711-8F78-D1581597B9A0}" srcOrd="8" destOrd="0" presId="urn:microsoft.com/office/officeart/2005/8/layout/vList2"/>
    <dgm:cxn modelId="{D3FFB575-E37C-4DBD-A43F-9C318E26CE61}" type="presParOf" srcId="{0926D14F-2BDE-4A43-9CD6-91EFFFBEDFA6}" destId="{6A973B29-1994-46E8-9D05-CA96EA8A0D60}" srcOrd="9" destOrd="0" presId="urn:microsoft.com/office/officeart/2005/8/layout/vList2"/>
    <dgm:cxn modelId="{45BD4752-7CD0-4485-A8FE-717B679C1BF2}" type="presParOf" srcId="{0926D14F-2BDE-4A43-9CD6-91EFFFBEDFA6}" destId="{A6A61B75-5D0E-4805-B966-04D81B4FA2C9}" srcOrd="10" destOrd="0" presId="urn:microsoft.com/office/officeart/2005/8/layout/vList2"/>
    <dgm:cxn modelId="{8F810A46-15C5-4193-915B-3DF86FC4B40C}" type="presParOf" srcId="{0926D14F-2BDE-4A43-9CD6-91EFFFBEDFA6}" destId="{39C35E5F-8DFB-4A43-979E-C717A3011807}" srcOrd="11" destOrd="0" presId="urn:microsoft.com/office/officeart/2005/8/layout/vList2"/>
    <dgm:cxn modelId="{63E3D8B3-8B3D-48E5-B397-85BFC82BD81B}" type="presParOf" srcId="{0926D14F-2BDE-4A43-9CD6-91EFFFBEDFA6}" destId="{743CA53F-BD06-4C05-A11C-FFF3B26EBD06}" srcOrd="12" destOrd="0" presId="urn:microsoft.com/office/officeart/2005/8/layout/vList2"/>
    <dgm:cxn modelId="{0A74131B-3D18-4745-A29A-D1473E4B4AA0}" type="presParOf" srcId="{0926D14F-2BDE-4A43-9CD6-91EFFFBEDFA6}" destId="{137BDD4C-CF91-4C55-87CC-884FBCE5BD0C}" srcOrd="13" destOrd="0" presId="urn:microsoft.com/office/officeart/2005/8/layout/vList2"/>
    <dgm:cxn modelId="{D420BE37-3CBC-4BCD-9C22-70D4C3E42D2A}" type="presParOf" srcId="{0926D14F-2BDE-4A43-9CD6-91EFFFBEDFA6}" destId="{2218F0ED-E80A-4974-AD6B-5A6B1B53DEBE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605B746-D7AE-4D46-9961-53C3162E7E20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493568B-070F-407A-8184-E98A990C4007}">
      <dgm:prSet phldrT="[Текст]"/>
      <dgm:spPr/>
      <dgm:t>
        <a:bodyPr/>
        <a:lstStyle/>
        <a:p>
          <a:r>
            <a:rPr lang="ru-RU" b="1" u="sng" dirty="0" smtClean="0"/>
            <a:t>Немедленно</a:t>
          </a:r>
          <a:r>
            <a:rPr lang="ru-RU" dirty="0" smtClean="0"/>
            <a:t> сообщите в правоохранительные органы, руководителю объекта или сотруднику охраны, оставаясь на рабочем месте. Действуйте только по команде.</a:t>
          </a:r>
          <a:endParaRPr lang="ru-RU" dirty="0"/>
        </a:p>
      </dgm:t>
    </dgm:pt>
    <dgm:pt modelId="{33AD2677-3ECA-4DDC-A263-7E9A0E32BAFF}" type="parTrans" cxnId="{266E92F5-6BFC-4FFE-BBC2-8CC63ABDDF9F}">
      <dgm:prSet/>
      <dgm:spPr/>
      <dgm:t>
        <a:bodyPr/>
        <a:lstStyle/>
        <a:p>
          <a:endParaRPr lang="ru-RU"/>
        </a:p>
      </dgm:t>
    </dgm:pt>
    <dgm:pt modelId="{F3CE9D54-775E-47B2-9317-0122EB3CBCC0}" type="sibTrans" cxnId="{266E92F5-6BFC-4FFE-BBC2-8CC63ABDDF9F}">
      <dgm:prSet/>
      <dgm:spPr/>
      <dgm:t>
        <a:bodyPr/>
        <a:lstStyle/>
        <a:p>
          <a:endParaRPr lang="ru-RU"/>
        </a:p>
      </dgm:t>
    </dgm:pt>
    <dgm:pt modelId="{97C7947B-169E-48D9-903B-576BB30BB2AB}">
      <dgm:prSet phldrT="[Текст]"/>
      <dgm:spPr/>
      <dgm:t>
        <a:bodyPr/>
        <a:lstStyle/>
        <a:p>
          <a:r>
            <a:rPr lang="ru-RU" b="1" u="sng" dirty="0" smtClean="0"/>
            <a:t>Не приближайтесь и не прикасайтесь</a:t>
          </a:r>
          <a:r>
            <a:rPr lang="ru-RU" dirty="0" smtClean="0"/>
            <a:t> к подозрительному предмету.</a:t>
          </a:r>
        </a:p>
        <a:p>
          <a:r>
            <a:rPr lang="ru-RU" b="1" u="sng" dirty="0" smtClean="0"/>
            <a:t>Оградите</a:t>
          </a:r>
          <a:r>
            <a:rPr lang="ru-RU" dirty="0" smtClean="0"/>
            <a:t> или другим способом исключите случайный доступ в опасную зону посторонних людей до прибытия спецподразделений.</a:t>
          </a:r>
        </a:p>
      </dgm:t>
    </dgm:pt>
    <dgm:pt modelId="{8271573E-905A-4A3C-B620-B010C1BDB15A}" type="parTrans" cxnId="{748E0B55-7F6A-4F7D-A6D0-038177C286E7}">
      <dgm:prSet/>
      <dgm:spPr/>
      <dgm:t>
        <a:bodyPr/>
        <a:lstStyle/>
        <a:p>
          <a:endParaRPr lang="ru-RU"/>
        </a:p>
      </dgm:t>
    </dgm:pt>
    <dgm:pt modelId="{28AFC22D-B9BA-43DB-B3C7-F14BEF5FAC37}" type="sibTrans" cxnId="{748E0B55-7F6A-4F7D-A6D0-038177C286E7}">
      <dgm:prSet/>
      <dgm:spPr/>
      <dgm:t>
        <a:bodyPr/>
        <a:lstStyle/>
        <a:p>
          <a:endParaRPr lang="ru-RU"/>
        </a:p>
      </dgm:t>
    </dgm:pt>
    <dgm:pt modelId="{D8FEDF4A-06AC-43BC-A95E-8ECFF6901F69}">
      <dgm:prSet phldrT="[Текст]"/>
      <dgm:spPr/>
      <dgm:t>
        <a:bodyPr/>
        <a:lstStyle/>
        <a:p>
          <a:r>
            <a:rPr lang="ru-RU" b="1" u="sng" dirty="0" smtClean="0"/>
            <a:t>Не поднимая паники</a:t>
          </a:r>
          <a:r>
            <a:rPr lang="ru-RU" dirty="0" smtClean="0"/>
            <a:t>, удалитесь сами и удалите людей из опасной зоны. Эвакуация должна производиться без прохода людей через зону нахождения подозрительного предмета. Помните, что право на полную эвакуацию принадлежит только руководителю.</a:t>
          </a:r>
          <a:endParaRPr lang="ru-RU" dirty="0"/>
        </a:p>
      </dgm:t>
    </dgm:pt>
    <dgm:pt modelId="{F6CD724B-0856-441F-A57A-435846E4710D}" type="parTrans" cxnId="{0BE95ACC-8A20-4A6F-84BD-0A2E07BCA399}">
      <dgm:prSet/>
      <dgm:spPr/>
      <dgm:t>
        <a:bodyPr/>
        <a:lstStyle/>
        <a:p>
          <a:endParaRPr lang="ru-RU"/>
        </a:p>
      </dgm:t>
    </dgm:pt>
    <dgm:pt modelId="{87054B73-7D5B-4DAC-9F20-AE62378327F4}" type="sibTrans" cxnId="{0BE95ACC-8A20-4A6F-84BD-0A2E07BCA399}">
      <dgm:prSet/>
      <dgm:spPr/>
      <dgm:t>
        <a:bodyPr/>
        <a:lstStyle/>
        <a:p>
          <a:endParaRPr lang="ru-RU"/>
        </a:p>
      </dgm:t>
    </dgm:pt>
    <dgm:pt modelId="{3799A0F6-5939-44FD-8810-98ECF51BD933}" type="pres">
      <dgm:prSet presAssocID="{4605B746-D7AE-4D46-9961-53C3162E7E20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28BE2A0-DCC3-4880-889B-AC4C79E38218}" type="pres">
      <dgm:prSet presAssocID="{F493568B-070F-407A-8184-E98A990C4007}" presName="comp" presStyleCnt="0"/>
      <dgm:spPr/>
    </dgm:pt>
    <dgm:pt modelId="{EA8FA8B6-CBCF-4D0E-808A-9FE6D25D9F16}" type="pres">
      <dgm:prSet presAssocID="{F493568B-070F-407A-8184-E98A990C4007}" presName="box" presStyleLbl="node1" presStyleIdx="0" presStyleCnt="3"/>
      <dgm:spPr/>
      <dgm:t>
        <a:bodyPr/>
        <a:lstStyle/>
        <a:p>
          <a:endParaRPr lang="ru-RU"/>
        </a:p>
      </dgm:t>
    </dgm:pt>
    <dgm:pt modelId="{744F03FB-5093-4B3D-BC37-821A44F84687}" type="pres">
      <dgm:prSet presAssocID="{F493568B-070F-407A-8184-E98A990C4007}" presName="img" presStyleLbl="fgImgPlace1" presStyleIdx="0" presStyleCnt="3" custScaleX="54176" custScaleY="70113" custLinFactNeighborX="-23693" custLinFactNeighborY="163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4000" b="-4000"/>
          </a:stretch>
        </a:blipFill>
      </dgm:spPr>
      <dgm:t>
        <a:bodyPr/>
        <a:lstStyle/>
        <a:p>
          <a:endParaRPr lang="ru-RU"/>
        </a:p>
      </dgm:t>
    </dgm:pt>
    <dgm:pt modelId="{1179177E-39CE-492C-AE5B-7BFBE9323168}" type="pres">
      <dgm:prSet presAssocID="{F493568B-070F-407A-8184-E98A990C4007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E3AD96-B448-468B-961E-AF97F164A56E}" type="pres">
      <dgm:prSet presAssocID="{F3CE9D54-775E-47B2-9317-0122EB3CBCC0}" presName="spacer" presStyleCnt="0"/>
      <dgm:spPr/>
    </dgm:pt>
    <dgm:pt modelId="{36DBC8ED-16E3-47EF-B80A-DB4F6679DD4D}" type="pres">
      <dgm:prSet presAssocID="{97C7947B-169E-48D9-903B-576BB30BB2AB}" presName="comp" presStyleCnt="0"/>
      <dgm:spPr/>
    </dgm:pt>
    <dgm:pt modelId="{FEDD3E8D-D71B-41B4-9927-8D15B4DF7F18}" type="pres">
      <dgm:prSet presAssocID="{97C7947B-169E-48D9-903B-576BB30BB2AB}" presName="box" presStyleLbl="node1" presStyleIdx="1" presStyleCnt="3"/>
      <dgm:spPr/>
      <dgm:t>
        <a:bodyPr/>
        <a:lstStyle/>
        <a:p>
          <a:endParaRPr lang="ru-RU"/>
        </a:p>
      </dgm:t>
    </dgm:pt>
    <dgm:pt modelId="{51E06121-A02D-4905-8236-DB2FE931B3A3}" type="pres">
      <dgm:prSet presAssocID="{97C7947B-169E-48D9-903B-576BB30BB2AB}" presName="img" presStyleLbl="fgImgPlace1" presStyleIdx="1" presStyleCnt="3" custScaleX="52381" custScaleY="71194" custLinFactNeighborX="-23692" custLinFactNeighborY="-108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" b="-1000"/>
          </a:stretch>
        </a:blipFill>
      </dgm:spPr>
      <dgm:t>
        <a:bodyPr/>
        <a:lstStyle/>
        <a:p>
          <a:endParaRPr lang="ru-RU"/>
        </a:p>
      </dgm:t>
    </dgm:pt>
    <dgm:pt modelId="{15B90ADF-CCBC-4970-A3A8-CC15EC95112D}" type="pres">
      <dgm:prSet presAssocID="{97C7947B-169E-48D9-903B-576BB30BB2AB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3656C7-B8A7-424A-A026-7F2BC75A55C2}" type="pres">
      <dgm:prSet presAssocID="{28AFC22D-B9BA-43DB-B3C7-F14BEF5FAC37}" presName="spacer" presStyleCnt="0"/>
      <dgm:spPr/>
    </dgm:pt>
    <dgm:pt modelId="{C8A85A53-D9EE-420E-82D0-A4B799B45BD9}" type="pres">
      <dgm:prSet presAssocID="{D8FEDF4A-06AC-43BC-A95E-8ECFF6901F69}" presName="comp" presStyleCnt="0"/>
      <dgm:spPr/>
    </dgm:pt>
    <dgm:pt modelId="{4BC8D35A-815C-443D-8A39-8DC3933070A2}" type="pres">
      <dgm:prSet presAssocID="{D8FEDF4A-06AC-43BC-A95E-8ECFF6901F69}" presName="box" presStyleLbl="node1" presStyleIdx="2" presStyleCnt="3"/>
      <dgm:spPr/>
      <dgm:t>
        <a:bodyPr/>
        <a:lstStyle/>
        <a:p>
          <a:endParaRPr lang="ru-RU"/>
        </a:p>
      </dgm:t>
    </dgm:pt>
    <dgm:pt modelId="{7E164E3F-37C0-42E8-B2B9-AB7FD9950199}" type="pres">
      <dgm:prSet presAssocID="{D8FEDF4A-06AC-43BC-A95E-8ECFF6901F69}" presName="img" presStyleLbl="fgImgPlace1" presStyleIdx="2" presStyleCnt="3" custScaleX="54176" custScaleY="67935" custLinFactNeighborX="-2049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6000" b="-6000"/>
          </a:stretch>
        </a:blipFill>
      </dgm:spPr>
      <dgm:t>
        <a:bodyPr/>
        <a:lstStyle/>
        <a:p>
          <a:endParaRPr lang="ru-RU"/>
        </a:p>
      </dgm:t>
    </dgm:pt>
    <dgm:pt modelId="{8044D1F5-E6B4-447D-B00D-EE76B144F4CE}" type="pres">
      <dgm:prSet presAssocID="{D8FEDF4A-06AC-43BC-A95E-8ECFF6901F69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58224E6-59C8-4DD2-B7F0-14AD50530F91}" type="presOf" srcId="{F493568B-070F-407A-8184-E98A990C4007}" destId="{EA8FA8B6-CBCF-4D0E-808A-9FE6D25D9F16}" srcOrd="0" destOrd="0" presId="urn:microsoft.com/office/officeart/2005/8/layout/vList4"/>
    <dgm:cxn modelId="{266E92F5-6BFC-4FFE-BBC2-8CC63ABDDF9F}" srcId="{4605B746-D7AE-4D46-9961-53C3162E7E20}" destId="{F493568B-070F-407A-8184-E98A990C4007}" srcOrd="0" destOrd="0" parTransId="{33AD2677-3ECA-4DDC-A263-7E9A0E32BAFF}" sibTransId="{F3CE9D54-775E-47B2-9317-0122EB3CBCC0}"/>
    <dgm:cxn modelId="{748E0B55-7F6A-4F7D-A6D0-038177C286E7}" srcId="{4605B746-D7AE-4D46-9961-53C3162E7E20}" destId="{97C7947B-169E-48D9-903B-576BB30BB2AB}" srcOrd="1" destOrd="0" parTransId="{8271573E-905A-4A3C-B620-B010C1BDB15A}" sibTransId="{28AFC22D-B9BA-43DB-B3C7-F14BEF5FAC37}"/>
    <dgm:cxn modelId="{83117DF5-BCD9-47FF-9419-A0D491ABD6F3}" type="presOf" srcId="{F493568B-070F-407A-8184-E98A990C4007}" destId="{1179177E-39CE-492C-AE5B-7BFBE9323168}" srcOrd="1" destOrd="0" presId="urn:microsoft.com/office/officeart/2005/8/layout/vList4"/>
    <dgm:cxn modelId="{5B46599F-3245-4E52-8781-ECAB1F6D03CF}" type="presOf" srcId="{97C7947B-169E-48D9-903B-576BB30BB2AB}" destId="{15B90ADF-CCBC-4970-A3A8-CC15EC95112D}" srcOrd="1" destOrd="0" presId="urn:microsoft.com/office/officeart/2005/8/layout/vList4"/>
    <dgm:cxn modelId="{0BE95ACC-8A20-4A6F-84BD-0A2E07BCA399}" srcId="{4605B746-D7AE-4D46-9961-53C3162E7E20}" destId="{D8FEDF4A-06AC-43BC-A95E-8ECFF6901F69}" srcOrd="2" destOrd="0" parTransId="{F6CD724B-0856-441F-A57A-435846E4710D}" sibTransId="{87054B73-7D5B-4DAC-9F20-AE62378327F4}"/>
    <dgm:cxn modelId="{5D65430E-52EC-4AF2-8F67-84D9D814848E}" type="presOf" srcId="{D8FEDF4A-06AC-43BC-A95E-8ECFF6901F69}" destId="{8044D1F5-E6B4-447D-B00D-EE76B144F4CE}" srcOrd="1" destOrd="0" presId="urn:microsoft.com/office/officeart/2005/8/layout/vList4"/>
    <dgm:cxn modelId="{8578F6BA-9BF9-4018-94C1-09E4695480ED}" type="presOf" srcId="{D8FEDF4A-06AC-43BC-A95E-8ECFF6901F69}" destId="{4BC8D35A-815C-443D-8A39-8DC3933070A2}" srcOrd="0" destOrd="0" presId="urn:microsoft.com/office/officeart/2005/8/layout/vList4"/>
    <dgm:cxn modelId="{3CC863A0-836A-44C4-9194-E1CFC5754B7D}" type="presOf" srcId="{4605B746-D7AE-4D46-9961-53C3162E7E20}" destId="{3799A0F6-5939-44FD-8810-98ECF51BD933}" srcOrd="0" destOrd="0" presId="urn:microsoft.com/office/officeart/2005/8/layout/vList4"/>
    <dgm:cxn modelId="{65E5FAAF-1C46-4210-B5D5-E484525EFB61}" type="presOf" srcId="{97C7947B-169E-48D9-903B-576BB30BB2AB}" destId="{FEDD3E8D-D71B-41B4-9927-8D15B4DF7F18}" srcOrd="0" destOrd="0" presId="urn:microsoft.com/office/officeart/2005/8/layout/vList4"/>
    <dgm:cxn modelId="{3065D4A0-DE8B-4471-90D9-61D56E8D579A}" type="presParOf" srcId="{3799A0F6-5939-44FD-8810-98ECF51BD933}" destId="{228BE2A0-DCC3-4880-889B-AC4C79E38218}" srcOrd="0" destOrd="0" presId="urn:microsoft.com/office/officeart/2005/8/layout/vList4"/>
    <dgm:cxn modelId="{4D12AC06-B135-4695-9A1B-C74426AF5D5F}" type="presParOf" srcId="{228BE2A0-DCC3-4880-889B-AC4C79E38218}" destId="{EA8FA8B6-CBCF-4D0E-808A-9FE6D25D9F16}" srcOrd="0" destOrd="0" presId="urn:microsoft.com/office/officeart/2005/8/layout/vList4"/>
    <dgm:cxn modelId="{D60EBAF0-4CB0-44A3-8331-302CF4C20457}" type="presParOf" srcId="{228BE2A0-DCC3-4880-889B-AC4C79E38218}" destId="{744F03FB-5093-4B3D-BC37-821A44F84687}" srcOrd="1" destOrd="0" presId="urn:microsoft.com/office/officeart/2005/8/layout/vList4"/>
    <dgm:cxn modelId="{3554450E-7A63-457D-B429-936973CB4B96}" type="presParOf" srcId="{228BE2A0-DCC3-4880-889B-AC4C79E38218}" destId="{1179177E-39CE-492C-AE5B-7BFBE9323168}" srcOrd="2" destOrd="0" presId="urn:microsoft.com/office/officeart/2005/8/layout/vList4"/>
    <dgm:cxn modelId="{62F84811-2ABD-486A-8AC4-91B8E7E94DF5}" type="presParOf" srcId="{3799A0F6-5939-44FD-8810-98ECF51BD933}" destId="{D1E3AD96-B448-468B-961E-AF97F164A56E}" srcOrd="1" destOrd="0" presId="urn:microsoft.com/office/officeart/2005/8/layout/vList4"/>
    <dgm:cxn modelId="{B3161784-82E2-4E53-A84E-E6117567E10A}" type="presParOf" srcId="{3799A0F6-5939-44FD-8810-98ECF51BD933}" destId="{36DBC8ED-16E3-47EF-B80A-DB4F6679DD4D}" srcOrd="2" destOrd="0" presId="urn:microsoft.com/office/officeart/2005/8/layout/vList4"/>
    <dgm:cxn modelId="{ED48B544-44BD-4195-A709-73836AD83555}" type="presParOf" srcId="{36DBC8ED-16E3-47EF-B80A-DB4F6679DD4D}" destId="{FEDD3E8D-D71B-41B4-9927-8D15B4DF7F18}" srcOrd="0" destOrd="0" presId="urn:microsoft.com/office/officeart/2005/8/layout/vList4"/>
    <dgm:cxn modelId="{2CE05FB3-9CC1-4F5B-9179-7D57DB13A1A2}" type="presParOf" srcId="{36DBC8ED-16E3-47EF-B80A-DB4F6679DD4D}" destId="{51E06121-A02D-4905-8236-DB2FE931B3A3}" srcOrd="1" destOrd="0" presId="urn:microsoft.com/office/officeart/2005/8/layout/vList4"/>
    <dgm:cxn modelId="{728CAE95-7C6E-4C8A-93B0-0DCF729D331C}" type="presParOf" srcId="{36DBC8ED-16E3-47EF-B80A-DB4F6679DD4D}" destId="{15B90ADF-CCBC-4970-A3A8-CC15EC95112D}" srcOrd="2" destOrd="0" presId="urn:microsoft.com/office/officeart/2005/8/layout/vList4"/>
    <dgm:cxn modelId="{2C15F068-EDC1-455E-BFEC-CA33E2AC92A3}" type="presParOf" srcId="{3799A0F6-5939-44FD-8810-98ECF51BD933}" destId="{8A3656C7-B8A7-424A-A026-7F2BC75A55C2}" srcOrd="3" destOrd="0" presId="urn:microsoft.com/office/officeart/2005/8/layout/vList4"/>
    <dgm:cxn modelId="{D58A6CD3-75F4-4603-93DE-5F3067F065DA}" type="presParOf" srcId="{3799A0F6-5939-44FD-8810-98ECF51BD933}" destId="{C8A85A53-D9EE-420E-82D0-A4B799B45BD9}" srcOrd="4" destOrd="0" presId="urn:microsoft.com/office/officeart/2005/8/layout/vList4"/>
    <dgm:cxn modelId="{60FBAE42-72A3-4FF8-8030-9061A3DD23B5}" type="presParOf" srcId="{C8A85A53-D9EE-420E-82D0-A4B799B45BD9}" destId="{4BC8D35A-815C-443D-8A39-8DC3933070A2}" srcOrd="0" destOrd="0" presId="urn:microsoft.com/office/officeart/2005/8/layout/vList4"/>
    <dgm:cxn modelId="{9EA09FE1-2A60-4112-868F-98335858B075}" type="presParOf" srcId="{C8A85A53-D9EE-420E-82D0-A4B799B45BD9}" destId="{7E164E3F-37C0-42E8-B2B9-AB7FD9950199}" srcOrd="1" destOrd="0" presId="urn:microsoft.com/office/officeart/2005/8/layout/vList4"/>
    <dgm:cxn modelId="{A693949E-DBD8-48D3-AC43-3C2BF3995AD4}" type="presParOf" srcId="{C8A85A53-D9EE-420E-82D0-A4B799B45BD9}" destId="{8044D1F5-E6B4-447D-B00D-EE76B144F4CE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59BDB0-4CCC-42E2-8F79-B914182FB7BC}">
      <dsp:nvSpPr>
        <dsp:cNvPr id="0" name=""/>
        <dsp:cNvSpPr/>
      </dsp:nvSpPr>
      <dsp:spPr>
        <a:xfrm rot="5400000">
          <a:off x="-188836" y="194771"/>
          <a:ext cx="1258909" cy="88123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1</a:t>
          </a:r>
          <a:endParaRPr lang="ru-RU" sz="2200" kern="1200" dirty="0"/>
        </a:p>
      </dsp:txBody>
      <dsp:txXfrm rot="-5400000">
        <a:off x="1" y="446552"/>
        <a:ext cx="881236" cy="377673"/>
      </dsp:txXfrm>
    </dsp:sp>
    <dsp:sp modelId="{9C1A6B10-4C47-4E97-B4DF-FD333C56A9C2}">
      <dsp:nvSpPr>
        <dsp:cNvPr id="0" name=""/>
        <dsp:cNvSpPr/>
      </dsp:nvSpPr>
      <dsp:spPr>
        <a:xfrm rot="5400000">
          <a:off x="4351952" y="-3464781"/>
          <a:ext cx="818290" cy="775972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smtClean="0"/>
            <a:t>наличие неизвестного свертка или какого-либо предмета в машине, на лестнице, в квартире и т. д.;</a:t>
          </a:r>
          <a:endParaRPr lang="ru-RU" sz="2100" kern="1200" dirty="0"/>
        </a:p>
      </dsp:txBody>
      <dsp:txXfrm rot="-5400000">
        <a:off x="881236" y="45881"/>
        <a:ext cx="7719777" cy="738398"/>
      </dsp:txXfrm>
    </dsp:sp>
    <dsp:sp modelId="{D6DDBC08-EB1E-4259-8421-1BA860F9C6CE}">
      <dsp:nvSpPr>
        <dsp:cNvPr id="0" name=""/>
        <dsp:cNvSpPr/>
      </dsp:nvSpPr>
      <dsp:spPr>
        <a:xfrm rot="5400000">
          <a:off x="-188836" y="1307348"/>
          <a:ext cx="1258909" cy="88123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2</a:t>
          </a:r>
          <a:endParaRPr lang="ru-RU" sz="2200" kern="1200" dirty="0"/>
        </a:p>
      </dsp:txBody>
      <dsp:txXfrm rot="-5400000">
        <a:off x="1" y="1559129"/>
        <a:ext cx="881236" cy="377673"/>
      </dsp:txXfrm>
    </dsp:sp>
    <dsp:sp modelId="{99CB5249-149E-4A91-8207-4DA7D897378D}">
      <dsp:nvSpPr>
        <dsp:cNvPr id="0" name=""/>
        <dsp:cNvSpPr/>
      </dsp:nvSpPr>
      <dsp:spPr>
        <a:xfrm rot="5400000">
          <a:off x="4351952" y="-2352203"/>
          <a:ext cx="818290" cy="775972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smtClean="0"/>
            <a:t>натянутая проволока, шнур, провода, источники питания или изолирующая лента, свисающая из-под машины;</a:t>
          </a:r>
          <a:endParaRPr lang="ru-RU" sz="2100" kern="1200" dirty="0"/>
        </a:p>
      </dsp:txBody>
      <dsp:txXfrm rot="-5400000">
        <a:off x="881236" y="1158459"/>
        <a:ext cx="7719777" cy="738398"/>
      </dsp:txXfrm>
    </dsp:sp>
    <dsp:sp modelId="{CFAF21C0-C71E-4F10-9D0B-E1E994A25C29}">
      <dsp:nvSpPr>
        <dsp:cNvPr id="0" name=""/>
        <dsp:cNvSpPr/>
      </dsp:nvSpPr>
      <dsp:spPr>
        <a:xfrm rot="5400000">
          <a:off x="-188836" y="2419925"/>
          <a:ext cx="1258909" cy="88123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3</a:t>
          </a:r>
          <a:endParaRPr lang="ru-RU" sz="2200" kern="1200" dirty="0"/>
        </a:p>
      </dsp:txBody>
      <dsp:txXfrm rot="-5400000">
        <a:off x="1" y="2671706"/>
        <a:ext cx="881236" cy="377673"/>
      </dsp:txXfrm>
    </dsp:sp>
    <dsp:sp modelId="{7E40998B-D77E-4A08-9BF6-3ACC833AED74}">
      <dsp:nvSpPr>
        <dsp:cNvPr id="0" name=""/>
        <dsp:cNvSpPr/>
      </dsp:nvSpPr>
      <dsp:spPr>
        <a:xfrm rot="5400000">
          <a:off x="4351952" y="-1239626"/>
          <a:ext cx="818290" cy="775972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чужая сумка, портфель, коробка, какой-либо предмет; необычное размещение обнаруженного предмета в машине, у дверей квартиры, в подъезде</a:t>
          </a:r>
          <a:r>
            <a:rPr lang="kk-KZ" sz="1800" kern="1200" dirty="0" smtClean="0"/>
            <a:t>;</a:t>
          </a:r>
          <a:endParaRPr lang="ru-RU" sz="1800" kern="1200" dirty="0"/>
        </a:p>
      </dsp:txBody>
      <dsp:txXfrm rot="-5400000">
        <a:off x="881236" y="2271036"/>
        <a:ext cx="7719777" cy="738398"/>
      </dsp:txXfrm>
    </dsp:sp>
    <dsp:sp modelId="{A533CACA-6E0F-4D31-9252-1C72ECBADDE3}">
      <dsp:nvSpPr>
        <dsp:cNvPr id="0" name=""/>
        <dsp:cNvSpPr/>
      </dsp:nvSpPr>
      <dsp:spPr>
        <a:xfrm rot="5400000">
          <a:off x="-188836" y="3532503"/>
          <a:ext cx="1258909" cy="88123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4</a:t>
          </a:r>
          <a:endParaRPr lang="ru-RU" sz="2200" kern="1200" dirty="0"/>
        </a:p>
      </dsp:txBody>
      <dsp:txXfrm rot="-5400000">
        <a:off x="1" y="3784284"/>
        <a:ext cx="881236" cy="377673"/>
      </dsp:txXfrm>
    </dsp:sp>
    <dsp:sp modelId="{E5BD98EB-8088-4152-BCFF-44D08457401D}">
      <dsp:nvSpPr>
        <dsp:cNvPr id="0" name=""/>
        <dsp:cNvSpPr/>
      </dsp:nvSpPr>
      <dsp:spPr>
        <a:xfrm rot="5400000">
          <a:off x="4351952" y="-127049"/>
          <a:ext cx="818290" cy="775972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шумы из обнаруженного подозрительного предмета (характерный звук, присущий часовым механизмам, низкочастотные шумы).</a:t>
          </a:r>
          <a:endParaRPr lang="ru-RU" sz="1800" kern="1200" dirty="0"/>
        </a:p>
      </dsp:txBody>
      <dsp:txXfrm rot="-5400000">
        <a:off x="881236" y="3383613"/>
        <a:ext cx="7719777" cy="73839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AAC0CE-C9AC-4077-AE83-2E3B4FF383F7}">
      <dsp:nvSpPr>
        <dsp:cNvPr id="0" name=""/>
        <dsp:cNvSpPr/>
      </dsp:nvSpPr>
      <dsp:spPr>
        <a:xfrm>
          <a:off x="1081" y="31529"/>
          <a:ext cx="4216581" cy="25299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i="1" u="sng" kern="1200" dirty="0" smtClean="0"/>
            <a:t>в общественном транспорте</a:t>
          </a:r>
          <a:r>
            <a:rPr lang="ru-RU" sz="1400" kern="1200" dirty="0" smtClean="0"/>
            <a:t>: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- опросите людей, находящихся рядом;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- постарайтесь установить принадлежность предмета (сумки и т.д.) или кто мог его оставить;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- если хозяин не установлен, немедленно сообщите о находке водителю (машинисту и т.д.). </a:t>
          </a:r>
          <a:endParaRPr lang="ru-RU" sz="1400" kern="1200" dirty="0"/>
        </a:p>
      </dsp:txBody>
      <dsp:txXfrm>
        <a:off x="1081" y="31529"/>
        <a:ext cx="4216581" cy="2529949"/>
      </dsp:txXfrm>
    </dsp:sp>
    <dsp:sp modelId="{FD0BA603-9B45-4828-A1CD-DFEC2CCC02B2}">
      <dsp:nvSpPr>
        <dsp:cNvPr id="0" name=""/>
        <dsp:cNvSpPr/>
      </dsp:nvSpPr>
      <dsp:spPr>
        <a:xfrm>
          <a:off x="4639321" y="31529"/>
          <a:ext cx="4216581" cy="25299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i="1" u="sng" kern="1200" dirty="0" smtClean="0"/>
            <a:t>в подъезде своего дома</a:t>
          </a:r>
          <a:r>
            <a:rPr lang="ru-RU" sz="1400" kern="1200" dirty="0" smtClean="0"/>
            <a:t>: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- опросите соседей, возможно, он принадлежит им. Если владелец не установлен - немедленно сообщите о находке в органы МВД, КНБ.</a:t>
          </a:r>
          <a:endParaRPr lang="ru-RU" sz="1400" kern="1200" dirty="0"/>
        </a:p>
      </dsp:txBody>
      <dsp:txXfrm>
        <a:off x="4639321" y="31529"/>
        <a:ext cx="4216581" cy="2529949"/>
      </dsp:txXfrm>
    </dsp:sp>
    <dsp:sp modelId="{7074FE3A-787D-4F84-BD0F-3446A10B040B}">
      <dsp:nvSpPr>
        <dsp:cNvPr id="0" name=""/>
        <dsp:cNvSpPr/>
      </dsp:nvSpPr>
      <dsp:spPr>
        <a:xfrm>
          <a:off x="1081" y="2983137"/>
          <a:ext cx="4216581" cy="25299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i="1" u="sng" kern="1200" dirty="0" smtClean="0"/>
            <a:t>в учреждении, организации</a:t>
          </a:r>
          <a:r>
            <a:rPr lang="ru-RU" sz="1400" kern="1200" dirty="0" smtClean="0"/>
            <a:t>: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- немедленно сообщите о находке руководителю администрации объекта.. </a:t>
          </a:r>
          <a:endParaRPr lang="ru-RU" sz="1400" kern="1200" dirty="0"/>
        </a:p>
      </dsp:txBody>
      <dsp:txXfrm>
        <a:off x="1081" y="2983137"/>
        <a:ext cx="4216581" cy="2529949"/>
      </dsp:txXfrm>
    </dsp:sp>
    <dsp:sp modelId="{2499C843-11D9-4B5F-815B-461D163EE2BE}">
      <dsp:nvSpPr>
        <dsp:cNvPr id="0" name=""/>
        <dsp:cNvSpPr/>
      </dsp:nvSpPr>
      <dsp:spPr>
        <a:xfrm>
          <a:off x="4639321" y="2983137"/>
          <a:ext cx="4216581" cy="25299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i="1" u="sng" kern="1200" dirty="0" smtClean="0"/>
            <a:t>на улице, парке и т.д.</a:t>
          </a:r>
          <a:r>
            <a:rPr lang="ru-RU" sz="1400" kern="1200" dirty="0" smtClean="0"/>
            <a:t>: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- осмотритесь вокруг, если есть возможность, попытайтесь, установить хозяина, если он не установлен – немедленно сообщите сотрудникам полиции или непосредственно в органы МВД, КНБ;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- постарайтесь оградить предмет от посторонних, до приезда правоохранительных органов. По их прибытии передайте информацию о времени обнаружения предмета. </a:t>
          </a:r>
          <a:endParaRPr lang="ru-RU" sz="1400" kern="1200" dirty="0"/>
        </a:p>
      </dsp:txBody>
      <dsp:txXfrm>
        <a:off x="4639321" y="2983137"/>
        <a:ext cx="4216581" cy="252994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F14E21-9549-4C45-A0B6-3FB47B62C9AD}">
      <dsp:nvSpPr>
        <dsp:cNvPr id="0" name=""/>
        <dsp:cNvSpPr/>
      </dsp:nvSpPr>
      <dsp:spPr>
        <a:xfrm>
          <a:off x="0" y="0"/>
          <a:ext cx="8712968" cy="6363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- трогать, вскрывать и передвигать находку;</a:t>
          </a:r>
          <a:endParaRPr lang="ru-RU" sz="1600" kern="1200" dirty="0"/>
        </a:p>
      </dsp:txBody>
      <dsp:txXfrm>
        <a:off x="31065" y="31065"/>
        <a:ext cx="8650838" cy="574239"/>
      </dsp:txXfrm>
    </dsp:sp>
    <dsp:sp modelId="{4E1E7228-4833-457C-B255-0BA2DE736D2A}">
      <dsp:nvSpPr>
        <dsp:cNvPr id="0" name=""/>
        <dsp:cNvSpPr/>
      </dsp:nvSpPr>
      <dsp:spPr>
        <a:xfrm>
          <a:off x="0" y="650026"/>
          <a:ext cx="8712968" cy="6363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- пользоваться обнаруженными незнакомыми предметами; </a:t>
          </a:r>
          <a:endParaRPr lang="ru-RU" sz="1600" kern="1200" dirty="0"/>
        </a:p>
      </dsp:txBody>
      <dsp:txXfrm>
        <a:off x="31065" y="681091"/>
        <a:ext cx="8650838" cy="574239"/>
      </dsp:txXfrm>
    </dsp:sp>
    <dsp:sp modelId="{32FD5006-78A0-4D32-AD20-5CA65F6B6F7E}">
      <dsp:nvSpPr>
        <dsp:cNvPr id="0" name=""/>
        <dsp:cNvSpPr/>
      </dsp:nvSpPr>
      <dsp:spPr>
        <a:xfrm>
          <a:off x="0" y="1299657"/>
          <a:ext cx="8712968" cy="6363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- сдвигать с места, перекатывать предметы с места на место, брать в руки; </a:t>
          </a:r>
          <a:endParaRPr lang="ru-RU" sz="1600" kern="1200" dirty="0"/>
        </a:p>
      </dsp:txBody>
      <dsp:txXfrm>
        <a:off x="31065" y="1330722"/>
        <a:ext cx="8650838" cy="574239"/>
      </dsp:txXfrm>
    </dsp:sp>
    <dsp:sp modelId="{047666DB-1F1C-4900-A142-473BC232CF35}">
      <dsp:nvSpPr>
        <dsp:cNvPr id="0" name=""/>
        <dsp:cNvSpPr/>
      </dsp:nvSpPr>
      <dsp:spPr>
        <a:xfrm>
          <a:off x="0" y="1949287"/>
          <a:ext cx="8712968" cy="6363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- поднимать, переносить, класть в карманы, портфели, сумки и т.п.; </a:t>
          </a:r>
          <a:endParaRPr lang="ru-RU" sz="1600" kern="1200" dirty="0"/>
        </a:p>
      </dsp:txBody>
      <dsp:txXfrm>
        <a:off x="31065" y="1980352"/>
        <a:ext cx="8650838" cy="574239"/>
      </dsp:txXfrm>
    </dsp:sp>
    <dsp:sp modelId="{14FE4CB5-8CB5-4711-8F78-D1581597B9A0}">
      <dsp:nvSpPr>
        <dsp:cNvPr id="0" name=""/>
        <dsp:cNvSpPr/>
      </dsp:nvSpPr>
      <dsp:spPr>
        <a:xfrm>
          <a:off x="0" y="2598918"/>
          <a:ext cx="8712968" cy="6363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- закапывать в землю или бросать их в водоемы; </a:t>
          </a:r>
          <a:endParaRPr lang="ru-RU" sz="1600" kern="1200" dirty="0"/>
        </a:p>
      </dsp:txBody>
      <dsp:txXfrm>
        <a:off x="31065" y="2629983"/>
        <a:ext cx="8650838" cy="574239"/>
      </dsp:txXfrm>
    </dsp:sp>
    <dsp:sp modelId="{A6A61B75-5D0E-4805-B966-04D81B4FA2C9}">
      <dsp:nvSpPr>
        <dsp:cNvPr id="0" name=""/>
        <dsp:cNvSpPr/>
      </dsp:nvSpPr>
      <dsp:spPr>
        <a:xfrm>
          <a:off x="0" y="3248549"/>
          <a:ext cx="8712968" cy="6363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- обрывать или тянуть </a:t>
          </a:r>
          <a:r>
            <a:rPr lang="en-US" sz="1600" kern="1200" dirty="0" smtClean="0"/>
            <a:t> </a:t>
          </a:r>
          <a:r>
            <a:rPr lang="ru-RU" sz="1600" kern="1200" dirty="0" smtClean="0"/>
            <a:t>проволочки или провода, предпринимать попытки их обезвредить;</a:t>
          </a:r>
          <a:endParaRPr lang="ru-RU" sz="1600" kern="1200" dirty="0"/>
        </a:p>
      </dsp:txBody>
      <dsp:txXfrm>
        <a:off x="31065" y="3279614"/>
        <a:ext cx="8650838" cy="574239"/>
      </dsp:txXfrm>
    </dsp:sp>
    <dsp:sp modelId="{743CA53F-BD06-4C05-A11C-FFF3B26EBD06}">
      <dsp:nvSpPr>
        <dsp:cNvPr id="0" name=""/>
        <dsp:cNvSpPr/>
      </dsp:nvSpPr>
      <dsp:spPr>
        <a:xfrm>
          <a:off x="0" y="3898179"/>
          <a:ext cx="8712968" cy="6363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- не пользуйтесь в непосредственной близости от него радио- и электроаппаратурой, сотовыми телефонами;</a:t>
          </a:r>
          <a:endParaRPr lang="ru-RU" sz="1600" kern="1200" dirty="0"/>
        </a:p>
      </dsp:txBody>
      <dsp:txXfrm>
        <a:off x="31065" y="3929244"/>
        <a:ext cx="8650838" cy="574239"/>
      </dsp:txXfrm>
    </dsp:sp>
    <dsp:sp modelId="{2218F0ED-E80A-4974-AD6B-5A6B1B53DEBE}">
      <dsp:nvSpPr>
        <dsp:cNvPr id="0" name=""/>
        <dsp:cNvSpPr/>
      </dsp:nvSpPr>
      <dsp:spPr>
        <a:xfrm>
          <a:off x="0" y="4547810"/>
          <a:ext cx="8712968" cy="6363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- не предпринимайте самостоятельных действий с находками или подозрительными предметами</a:t>
          </a:r>
          <a:endParaRPr lang="ru-RU" sz="1600" kern="1200" dirty="0"/>
        </a:p>
      </dsp:txBody>
      <dsp:txXfrm>
        <a:off x="31065" y="4578875"/>
        <a:ext cx="8650838" cy="57423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8FA8B6-CBCF-4D0E-808A-9FE6D25D9F16}">
      <dsp:nvSpPr>
        <dsp:cNvPr id="0" name=""/>
        <dsp:cNvSpPr/>
      </dsp:nvSpPr>
      <dsp:spPr>
        <a:xfrm>
          <a:off x="0" y="0"/>
          <a:ext cx="8784976" cy="15773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u="sng" kern="1200" dirty="0" smtClean="0"/>
            <a:t>Немедленно</a:t>
          </a:r>
          <a:r>
            <a:rPr lang="ru-RU" sz="1700" kern="1200" dirty="0" smtClean="0"/>
            <a:t> сообщите в правоохранительные органы, руководителю объекта или сотруднику охраны, оставаясь на рабочем месте. Действуйте только по команде.</a:t>
          </a:r>
          <a:endParaRPr lang="ru-RU" sz="1700" kern="1200" dirty="0"/>
        </a:p>
      </dsp:txBody>
      <dsp:txXfrm>
        <a:off x="1914728" y="0"/>
        <a:ext cx="6870247" cy="1577330"/>
      </dsp:txXfrm>
    </dsp:sp>
    <dsp:sp modelId="{744F03FB-5093-4B3D-BC37-821A44F84687}">
      <dsp:nvSpPr>
        <dsp:cNvPr id="0" name=""/>
        <dsp:cNvSpPr/>
      </dsp:nvSpPr>
      <dsp:spPr>
        <a:xfrm>
          <a:off x="144010" y="366931"/>
          <a:ext cx="951869" cy="88473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4000" b="-4000"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DD3E8D-D71B-41B4-9927-8D15B4DF7F18}">
      <dsp:nvSpPr>
        <dsp:cNvPr id="0" name=""/>
        <dsp:cNvSpPr/>
      </dsp:nvSpPr>
      <dsp:spPr>
        <a:xfrm>
          <a:off x="0" y="1735063"/>
          <a:ext cx="8784976" cy="15773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u="sng" kern="1200" dirty="0" smtClean="0"/>
            <a:t>Не приближайтесь и не прикасайтесь</a:t>
          </a:r>
          <a:r>
            <a:rPr lang="ru-RU" sz="1700" kern="1200" dirty="0" smtClean="0"/>
            <a:t> к подозрительному предмету.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u="sng" kern="1200" dirty="0" smtClean="0"/>
            <a:t>Оградите</a:t>
          </a:r>
          <a:r>
            <a:rPr lang="ru-RU" sz="1700" kern="1200" dirty="0" smtClean="0"/>
            <a:t> или другим способом исключите случайный доступ в опасную зону посторонних людей до прибытия спецподразделений.</a:t>
          </a:r>
        </a:p>
      </dsp:txBody>
      <dsp:txXfrm>
        <a:off x="1914728" y="1735063"/>
        <a:ext cx="6870247" cy="1577330"/>
      </dsp:txXfrm>
    </dsp:sp>
    <dsp:sp modelId="{51E06121-A02D-4905-8236-DB2FE931B3A3}">
      <dsp:nvSpPr>
        <dsp:cNvPr id="0" name=""/>
        <dsp:cNvSpPr/>
      </dsp:nvSpPr>
      <dsp:spPr>
        <a:xfrm>
          <a:off x="159797" y="2060851"/>
          <a:ext cx="920331" cy="898371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" b="-1000"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C8D35A-815C-443D-8A39-8DC3933070A2}">
      <dsp:nvSpPr>
        <dsp:cNvPr id="0" name=""/>
        <dsp:cNvSpPr/>
      </dsp:nvSpPr>
      <dsp:spPr>
        <a:xfrm>
          <a:off x="0" y="3470126"/>
          <a:ext cx="8784976" cy="15773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u="sng" kern="1200" dirty="0" smtClean="0"/>
            <a:t>Не поднимая паники</a:t>
          </a:r>
          <a:r>
            <a:rPr lang="ru-RU" sz="1700" kern="1200" dirty="0" smtClean="0"/>
            <a:t>, удалитесь сами и удалите людей из опасной зоны. Эвакуация должна производиться без прохода людей через зону нахождения подозрительного предмета. Помните, что право на полную эвакуацию принадлежит только руководителю.</a:t>
          </a:r>
          <a:endParaRPr lang="ru-RU" sz="1700" kern="1200" dirty="0"/>
        </a:p>
      </dsp:txBody>
      <dsp:txXfrm>
        <a:off x="1914728" y="3470126"/>
        <a:ext cx="6870247" cy="1577330"/>
      </dsp:txXfrm>
    </dsp:sp>
    <dsp:sp modelId="{7E164E3F-37C0-42E8-B2B9-AB7FD9950199}">
      <dsp:nvSpPr>
        <dsp:cNvPr id="0" name=""/>
        <dsp:cNvSpPr/>
      </dsp:nvSpPr>
      <dsp:spPr>
        <a:xfrm>
          <a:off x="200252" y="3830167"/>
          <a:ext cx="951869" cy="857247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6000" b="-6000"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4C71EC6-210F-42DE-9C53-41977AD35B3D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165304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1772816"/>
            <a:ext cx="7200800" cy="3456384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Памятка населению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при обнаружении </a:t>
            </a:r>
            <a:r>
              <a:rPr lang="ru-RU" b="1" dirty="0" smtClean="0"/>
              <a:t>предмета</a:t>
            </a:r>
            <a:r>
              <a:rPr lang="ru-RU" b="1" dirty="0"/>
              <a:t>, похожего на взрывоопасный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6165304"/>
            <a:ext cx="9144000" cy="692696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4016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1512365"/>
              </p:ext>
            </p:extLst>
          </p:nvPr>
        </p:nvGraphicFramePr>
        <p:xfrm>
          <a:off x="251520" y="1484785"/>
          <a:ext cx="8640960" cy="46085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7"/>
            <a:ext cx="7776864" cy="936103"/>
          </a:xfrm>
        </p:spPr>
        <p:txBody>
          <a:bodyPr>
            <a:no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Признаки, свидетельствующие о том, что обнаруженный предмет может быть взрывоопасным: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6165304"/>
            <a:ext cx="9144000" cy="692696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Знайте: </a:t>
            </a:r>
            <a:r>
              <a:rPr lang="ru-RU" sz="1600" dirty="0">
                <a:solidFill>
                  <a:schemeClr val="bg1"/>
                </a:solidFill>
              </a:rPr>
              <a:t>внешний вид предмета может скрывать его настоящее назначение. В качестве камуфляжа для взрывных устройств используются обычные бытовые предметы: сумки, пакеты, свертки, коробки, игрушки и т.п. </a:t>
            </a:r>
            <a:endParaRPr lang="ru-RU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1142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165304"/>
            <a:ext cx="9144000" cy="692696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5009638"/>
              </p:ext>
            </p:extLst>
          </p:nvPr>
        </p:nvGraphicFramePr>
        <p:xfrm>
          <a:off x="179512" y="1124744"/>
          <a:ext cx="8856984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424936" cy="720080"/>
          </a:xfrm>
        </p:spPr>
        <p:txBody>
          <a:bodyPr/>
          <a:lstStyle/>
          <a:p>
            <a:r>
              <a:rPr lang="ru-RU" sz="2400" b="1" dirty="0">
                <a:effectLst/>
              </a:rPr>
              <a:t>Если Вы обнаружили подозрительный предмет, не оставляйте этот факт без внимания: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5746618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985"/>
            <a:ext cx="8208912" cy="914400"/>
          </a:xfrm>
        </p:spPr>
        <p:txBody>
          <a:bodyPr/>
          <a:lstStyle/>
          <a:p>
            <a:r>
              <a:rPr lang="ru-RU" sz="4000" b="1" u="sng" dirty="0">
                <a:solidFill>
                  <a:srgbClr val="FF0000"/>
                </a:solidFill>
                <a:effectLst/>
              </a:rPr>
              <a:t>Категорически запрещается: </a:t>
            </a:r>
            <a:endParaRPr lang="ru-RU" sz="4000" dirty="0">
              <a:solidFill>
                <a:srgbClr val="FF0000"/>
              </a:solidFill>
              <a:effectLst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6165304"/>
            <a:ext cx="9144000" cy="692696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rgbClr val="FF0000"/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9063148"/>
              </p:ext>
            </p:extLst>
          </p:nvPr>
        </p:nvGraphicFramePr>
        <p:xfrm>
          <a:off x="215516" y="908720"/>
          <a:ext cx="8712968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746618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3508" y="6097"/>
            <a:ext cx="8856984" cy="922040"/>
          </a:xfrm>
        </p:spPr>
        <p:txBody>
          <a:bodyPr/>
          <a:lstStyle/>
          <a:p>
            <a:r>
              <a:rPr lang="ru-RU" sz="2400" b="1" dirty="0">
                <a:effectLst/>
              </a:rPr>
              <a:t>Памятка персоналу </a:t>
            </a:r>
            <a:r>
              <a:rPr lang="ru-RU" sz="2400" b="1" dirty="0" smtClean="0">
                <a:effectLst/>
              </a:rPr>
              <a:t>объекта при </a:t>
            </a:r>
            <a:r>
              <a:rPr lang="ru-RU" sz="2400" b="1" dirty="0">
                <a:effectLst/>
              </a:rPr>
              <a:t>обнаружении предмета, похожего на </a:t>
            </a:r>
            <a:r>
              <a:rPr lang="ru-RU" sz="2400" b="1" dirty="0" smtClean="0">
                <a:effectLst/>
              </a:rPr>
              <a:t>взрывоопасный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6165304"/>
            <a:ext cx="9144000" cy="692696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ДКНБ по Карагандинской </a:t>
            </a:r>
            <a:r>
              <a:rPr lang="ru-RU" b="1" dirty="0" smtClean="0">
                <a:solidFill>
                  <a:srgbClr val="FF0000"/>
                </a:solidFill>
              </a:rPr>
              <a:t>области</a:t>
            </a:r>
            <a:r>
              <a:rPr lang="en-US" b="1" dirty="0" smtClean="0">
                <a:solidFill>
                  <a:srgbClr val="FF0000"/>
                </a:solidFill>
              </a:rPr>
              <a:t>, </a:t>
            </a:r>
            <a:r>
              <a:rPr lang="ru-RU" b="1" dirty="0" smtClean="0">
                <a:solidFill>
                  <a:srgbClr val="FF0000"/>
                </a:solidFill>
              </a:rPr>
              <a:t>ул</a:t>
            </a:r>
            <a:r>
              <a:rPr lang="ru-RU" b="1" dirty="0">
                <a:solidFill>
                  <a:srgbClr val="FF0000"/>
                </a:solidFill>
              </a:rPr>
              <a:t>. </a:t>
            </a:r>
            <a:r>
              <a:rPr lang="ru-RU" b="1" dirty="0" err="1">
                <a:solidFill>
                  <a:srgbClr val="FF0000"/>
                </a:solidFill>
              </a:rPr>
              <a:t>Бухар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жырау</a:t>
            </a:r>
            <a:r>
              <a:rPr lang="ru-RU" b="1" dirty="0">
                <a:solidFill>
                  <a:srgbClr val="FF0000"/>
                </a:solidFill>
              </a:rPr>
              <a:t>, </a:t>
            </a:r>
            <a:r>
              <a:rPr lang="ru-RU" b="1" dirty="0" smtClean="0">
                <a:solidFill>
                  <a:srgbClr val="FF0000"/>
                </a:solidFill>
              </a:rPr>
              <a:t>17</a:t>
            </a:r>
            <a:r>
              <a:rPr lang="en-US" b="1" dirty="0" smtClean="0">
                <a:solidFill>
                  <a:srgbClr val="FF0000"/>
                </a:solidFill>
              </a:rPr>
              <a:t>.  </a:t>
            </a:r>
          </a:p>
          <a:p>
            <a:pPr algn="ctr"/>
            <a:r>
              <a:rPr lang="ru-RU" b="1" dirty="0" smtClean="0">
                <a:solidFill>
                  <a:srgbClr val="FF0000"/>
                </a:solidFill>
              </a:rPr>
              <a:t>Тел</a:t>
            </a:r>
            <a:r>
              <a:rPr lang="ru-RU" b="1" dirty="0">
                <a:solidFill>
                  <a:srgbClr val="FF0000"/>
                </a:solidFill>
              </a:rPr>
              <a:t>. дежурной части: </a:t>
            </a:r>
            <a:r>
              <a:rPr lang="ru-RU" b="1" dirty="0" smtClean="0">
                <a:solidFill>
                  <a:srgbClr val="FF0000"/>
                </a:solidFill>
              </a:rPr>
              <a:t>41-04-48</a:t>
            </a:r>
            <a:r>
              <a:rPr lang="en-US" b="1" dirty="0" smtClean="0">
                <a:solidFill>
                  <a:srgbClr val="FF0000"/>
                </a:solidFill>
              </a:rPr>
              <a:t>. </a:t>
            </a:r>
            <a:r>
              <a:rPr lang="ru-RU" b="1" dirty="0" smtClean="0">
                <a:solidFill>
                  <a:srgbClr val="FF0000"/>
                </a:solidFill>
              </a:rPr>
              <a:t>Тел</a:t>
            </a:r>
            <a:r>
              <a:rPr lang="ru-RU" b="1" dirty="0">
                <a:solidFill>
                  <a:srgbClr val="FF0000"/>
                </a:solidFill>
              </a:rPr>
              <a:t>. доверия: 50-12-30</a:t>
            </a: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5106573"/>
              </p:ext>
            </p:extLst>
          </p:nvPr>
        </p:nvGraphicFramePr>
        <p:xfrm>
          <a:off x="179512" y="973832"/>
          <a:ext cx="8784976" cy="5047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685871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692696"/>
            <a:ext cx="8784976" cy="914400"/>
          </a:xfrm>
        </p:spPr>
        <p:txBody>
          <a:bodyPr/>
          <a:lstStyle/>
          <a:p>
            <a:pPr algn="ctr"/>
            <a:r>
              <a:rPr lang="ru-RU" sz="2400" b="1" dirty="0">
                <a:effectLst/>
              </a:rPr>
              <a:t>Рекомендуемые зоны эвакуации и оцепления при обнаружении взрывного устройства или подозрительного предмета, который может оказаться взрывным </a:t>
            </a:r>
            <a:r>
              <a:rPr lang="ru-RU" sz="2400" b="1" dirty="0" smtClean="0">
                <a:effectLst/>
              </a:rPr>
              <a:t>устройством</a:t>
            </a: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6165304"/>
            <a:ext cx="9144000" cy="692696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rgbClr val="FF0000"/>
              </a:solidFill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4967218"/>
              </p:ext>
            </p:extLst>
          </p:nvPr>
        </p:nvGraphicFramePr>
        <p:xfrm>
          <a:off x="395536" y="1340768"/>
          <a:ext cx="8424936" cy="475252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75394"/>
                <a:gridCol w="4699947"/>
                <a:gridCol w="3249595"/>
              </a:tblGrid>
              <a:tr h="3960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1.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966" marR="6296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Граната РГД-5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966" marR="6296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не менее 50 метров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966" marR="62966" marT="0" marB="0"/>
                </a:tc>
              </a:tr>
              <a:tr h="3960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2.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966" marR="6296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Граната Ф-1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966" marR="6296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не менее 200 метров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966" marR="62966" marT="0" marB="0"/>
                </a:tc>
              </a:tr>
              <a:tr h="3960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3.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966" marR="6296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Тротиловая шашка массой 200 граммов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966" marR="6296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45 метров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966" marR="62966" marT="0" marB="0"/>
                </a:tc>
              </a:tr>
              <a:tr h="3960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4.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966" marR="6296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Тротиловая шашка массой 400 граммов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966" marR="6296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55 метров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966" marR="62966" marT="0" marB="0"/>
                </a:tc>
              </a:tr>
              <a:tr h="3960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5.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966" marR="6296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Пивная банка 0,33 литра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966" marR="6296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60 метров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966" marR="62966" marT="0" marB="0"/>
                </a:tc>
              </a:tr>
              <a:tr h="3960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6.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966" marR="6296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Мина МОН-50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966" marR="6296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85 метров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966" marR="62966" marT="0" marB="0"/>
                </a:tc>
              </a:tr>
              <a:tr h="3960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7.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966" marR="6296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Чемодан (кейс)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966" marR="6296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230 метров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966" marR="62966" marT="0" marB="0"/>
                </a:tc>
              </a:tr>
              <a:tr h="3960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8.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966" marR="6296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Дорожный чемодан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966" marR="6296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350 метров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966" marR="62966" marT="0" marB="0"/>
                </a:tc>
              </a:tr>
              <a:tr h="3960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9.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966" marR="6296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Автомобиль типа «Жигули»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966" marR="6296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460 метров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966" marR="62966" marT="0" marB="0"/>
                </a:tc>
              </a:tr>
              <a:tr h="3960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10.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966" marR="6296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Автомобиль типа «Волга»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966" marR="6296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580 метров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966" marR="62966" marT="0" marB="0"/>
                </a:tc>
              </a:tr>
              <a:tr h="3960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11.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966" marR="6296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Микроавтобус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966" marR="6296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920 метров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966" marR="62966" marT="0" marB="0"/>
                </a:tc>
              </a:tr>
              <a:tr h="3960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12.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966" marR="6296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Грузовая автомашина (фургон)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966" marR="6296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1240 метров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966" marR="62966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58926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азов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азовая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37</TotalTime>
  <Words>613</Words>
  <Application>Microsoft Office PowerPoint</Application>
  <PresentationFormat>Экран (4:3)</PresentationFormat>
  <Paragraphs>76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Базовая</vt:lpstr>
      <vt:lpstr>Памятка населению при обнаружении предмета, похожего на взрывоопасный </vt:lpstr>
      <vt:lpstr>Признаки, свидетельствующие о том, что обнаруженный предмет может быть взрывоопасным: </vt:lpstr>
      <vt:lpstr>Если Вы обнаружили подозрительный предмет, не оставляйте этот факт без внимания: </vt:lpstr>
      <vt:lpstr>Категорически запрещается: </vt:lpstr>
      <vt:lpstr>Памятка персоналу объекта при обнаружении предмета, похожего на взрывоопасный</vt:lpstr>
      <vt:lpstr>Рекомендуемые зоны эвакуации и оцепления при обнаружении взрывного устройства или подозрительного предмета, который может оказаться взрывным устройством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Памятка населению при обнаружении предмета, похожего на взрывоопасный</dc:title>
  <dc:creator>Кажикаримов Елнары Ернариевич</dc:creator>
  <cp:lastModifiedBy>User</cp:lastModifiedBy>
  <cp:revision>9</cp:revision>
  <dcterms:created xsi:type="dcterms:W3CDTF">2019-12-13T10:12:22Z</dcterms:created>
  <dcterms:modified xsi:type="dcterms:W3CDTF">2021-09-23T06:34:56Z</dcterms:modified>
</cp:coreProperties>
</file>