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548680"/>
            <a:ext cx="4678288" cy="648072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Менің отбасым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421924"/>
            <a:ext cx="2736304" cy="4345838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658521"/>
            <a:ext cx="2664296" cy="34948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449368"/>
            <a:ext cx="2255790" cy="370397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321869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2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Менің отбасым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Менің отбасым</dc:title>
  <dc:creator>user</dc:creator>
  <cp:lastModifiedBy>user</cp:lastModifiedBy>
  <cp:revision>1</cp:revision>
  <dcterms:created xsi:type="dcterms:W3CDTF">2022-05-16T04:58:55Z</dcterms:created>
  <dcterms:modified xsi:type="dcterms:W3CDTF">2022-05-16T05:03:24Z</dcterms:modified>
</cp:coreProperties>
</file>