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3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0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556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7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2866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5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99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0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1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4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0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3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0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8953-D6D8-4655-BEC9-EF268D1621BA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CD3B70-84C8-45FD-BB43-046707F29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4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1" y="141888"/>
            <a:ext cx="4540469" cy="45404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917" y="141888"/>
            <a:ext cx="3371193" cy="3371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70"/>
          <a:stretch/>
        </p:blipFill>
        <p:spPr>
          <a:xfrm>
            <a:off x="2745827" y="3817224"/>
            <a:ext cx="7545833" cy="30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5" y="0"/>
            <a:ext cx="3523593" cy="26426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97" y="47617"/>
            <a:ext cx="4218590" cy="28084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16" y="2776743"/>
            <a:ext cx="3733800" cy="3733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95" y="2288628"/>
            <a:ext cx="4569372" cy="45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69" y="0"/>
            <a:ext cx="3626069" cy="36260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85" y="2822028"/>
            <a:ext cx="3744485" cy="4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4" y="236481"/>
            <a:ext cx="4288221" cy="4288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17" y="0"/>
            <a:ext cx="6858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8"/>
          <a:stretch/>
        </p:blipFill>
        <p:spPr>
          <a:xfrm>
            <a:off x="1834056" y="4385442"/>
            <a:ext cx="2992820" cy="2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2023-04-24T09:55:43Z</dcterms:created>
  <dcterms:modified xsi:type="dcterms:W3CDTF">2023-04-24T09:58:10Z</dcterms:modified>
</cp:coreProperties>
</file>