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59" r:id="rId7"/>
    <p:sldId id="258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3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1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58B3-47D4-46C1-871D-6CBA237D42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3E78-9F53-4FC6-A50E-820F4566D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5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5%D0%B7%D0%B0%D0%B2%D0%B8%D1%81%D0%B8%D0%BC%D0%BE%D1%81%D1%82%D1%8C" TargetMode="External"/><Relationship Id="rId13" Type="http://schemas.openxmlformats.org/officeDocument/2006/relationships/hyperlink" Target="https://ru.wikipedia.org/wiki/%D0%A1%D1%83%D0%B2%D0%B5%D1%80%D0%B5%D0%BD%D0%B8%D1%82%D0%B5%D1%82#cite_note-4" TargetMode="External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A1%D1%83%D0%B2%D0%B5%D1%80%D0%B5%D0%BD%D0%B8%D1%82%D0%B5%D1%82#cite_note-2" TargetMode="External"/><Relationship Id="rId12" Type="http://schemas.openxmlformats.org/officeDocument/2006/relationships/hyperlink" Target="https://ru.wikipedia.org/wiki/%D0%92%D0%BD%D1%83%D1%82%D1%80%D0%B5%D0%BD%D0%BD%D0%B5%D0%B5_%D0%B4%D0%B5%D0%BB%D0%BE" TargetMode="External"/><Relationship Id="rId17" Type="http://schemas.openxmlformats.org/officeDocument/2006/relationships/hyperlink" Target="https://ru.wikipedia.org/wiki/%D0%98%D1%81%D0%BA%D0%BB%D1%8E%D1%87%D0%B8%D1%82%D0%B5%D0%BB%D1%8C%D0%BD%D0%BE%D0%B5_%D0%BF%D1%80%D0%B0%D0%B2%D0%BE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6" Type="http://schemas.openxmlformats.org/officeDocument/2006/relationships/hyperlink" Target="https://ru.wikipedia.org/wiki/%D0%9C%D0%B5%D0%B6%D0%B4%D1%83%D0%BD%D0%B0%D1%80%D0%BE%D0%B4%D0%BD%D0%BE%D0%B5_%D0%BF%D1%80%D0%B0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E%D1%81%D0%BF%D0%BE%D0%B4%D1%81%D1%82%D0%B2%D0%BE" TargetMode="External"/><Relationship Id="rId11" Type="http://schemas.openxmlformats.org/officeDocument/2006/relationships/hyperlink" Target="https://ru.wikipedia.org/wiki/%D0%93%D0%BE%D1%81%D1%83%D0%B4%D0%B0%D1%80%D1%81%D1%82%D0%B2%D0%B5%D0%BD%D0%BD%D0%B0%D1%8F_%D0%B2%D0%BB%D0%B0%D1%81%D1%82%D1%8C" TargetMode="External"/><Relationship Id="rId5" Type="http://schemas.openxmlformats.org/officeDocument/2006/relationships/hyperlink" Target="https://ru.wikipedia.org/wiki/%D0%92%D0%B5%D1%80%D1%85%D0%BE%D0%B2%D0%BD%D0%B0%D1%8F_%D0%B2%D0%BB%D0%B0%D1%81%D1%82%D1%8C" TargetMode="External"/><Relationship Id="rId15" Type="http://schemas.openxmlformats.org/officeDocument/2006/relationships/hyperlink" Target="https://ru.wikipedia.org/wiki/%D0%A1%D1%83%D0%B2%D0%B5%D1%80%D0%B5%D0%BD%D0%B8%D1%82%D0%B5%D1%82#cite_note-%D0%B0%D0%B2%D1%82%D0%BE%D1%81%D1%81%D1%8B%D0%BB%D0%BA%D0%B01-3" TargetMode="External"/><Relationship Id="rId10" Type="http://schemas.openxmlformats.org/officeDocument/2006/relationships/hyperlink" Target="https://ru.wikipedia.org/wiki/%D0%92%D0%BD%D0%B5%D1%88%D0%BD%D0%B5%D0%B5_%D0%B4%D0%B5%D0%BB%D0%BE" TargetMode="External"/><Relationship Id="rId4" Type="http://schemas.openxmlformats.org/officeDocument/2006/relationships/hyperlink" Target="https://ru.wikipedia.org/wiki/%D0%A1%D1%83%D0%B2%D0%B5%D1%80%D0%B5%D0%BD%D0%B8%D1%82%D0%B5%D1%82#cite_note-1" TargetMode="External"/><Relationship Id="rId9" Type="http://schemas.openxmlformats.org/officeDocument/2006/relationships/hyperlink" Target="https://ru.wikipedia.org/wiki/%D0%93%D0%BE%D1%81%D1%83%D0%B4%D0%B0%D1%80%D1%81%D1%82%D0%B2%D0%BE" TargetMode="External"/><Relationship Id="rId14" Type="http://schemas.openxmlformats.org/officeDocument/2006/relationships/hyperlink" Target="https://ru.wikipedia.org/wiki/%D0%93%D0%BB%D0%B0%D0%B2%D0%B0_%D0%B3%D0%BE%D1%81%D1%83%D0%B4%D0%B0%D1%80%D1%81%D1%82%D0%B2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6" y="0"/>
            <a:ext cx="12006146" cy="6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70327" cy="69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889844"/>
            <a:ext cx="11257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Суверените́т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(через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2" tooltip="Немецкий язык"/>
              </a:rPr>
              <a:t>нем.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</a:t>
            </a:r>
            <a:r>
              <a:rPr lang="ru-RU" sz="2000" b="0" i="1" dirty="0" err="1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Souveränität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от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3" tooltip="Французский язык"/>
              </a:rPr>
              <a:t>фр.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</a:t>
            </a:r>
            <a:r>
              <a:rPr lang="ru-RU" sz="2000" b="0" i="1" dirty="0" err="1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souveraineté</a:t>
            </a:r>
            <a:r>
              <a:rPr lang="ru-RU" sz="2000" b="0" i="0" u="none" strike="noStrike" baseline="3000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4"/>
              </a:rPr>
              <a:t>[1]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—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5" tooltip="Верховная власть"/>
              </a:rPr>
              <a:t>верховная власть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, верховенство,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6" tooltip="Господство"/>
              </a:rPr>
              <a:t>господство</a:t>
            </a:r>
            <a:r>
              <a:rPr lang="ru-RU" sz="2000" b="0" i="0" u="none" strike="noStrike" baseline="3000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7"/>
              </a:rPr>
              <a:t>[2]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),  —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8" tooltip="Независимость"/>
              </a:rPr>
              <a:t>независимость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9" tooltip="Государство"/>
              </a:rPr>
              <a:t>государства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во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0" tooltip="Внешнее дело"/>
              </a:rPr>
              <a:t>внешних делах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и верховенство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1" tooltip="Государственная власть"/>
              </a:rPr>
              <a:t>государственной власти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во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2" tooltip="Внутреннее дело"/>
              </a:rPr>
              <a:t>внутренних делах</a:t>
            </a:r>
            <a:r>
              <a:rPr lang="ru-RU" sz="2000" b="0" i="0" u="none" strike="noStrike" baseline="3000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3"/>
              </a:rPr>
              <a:t>[4]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.</a:t>
            </a:r>
          </a:p>
          <a:p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 верховенство, совокупность верховных прав, принадлежащих государству или его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4" tooltip="Глава государства"/>
              </a:rPr>
              <a:t>главе</a:t>
            </a:r>
            <a:r>
              <a:rPr lang="ru-RU" sz="2000" b="0" i="0" u="none" strike="noStrike" baseline="3000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5"/>
              </a:rPr>
              <a:t>[3]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. На начало XX столетия, с точки зрения </a:t>
            </a:r>
            <a:r>
              <a:rPr lang="ru-RU" sz="2000" b="0" i="0" u="sng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6"/>
              </a:rPr>
              <a:t>международного права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, «Суверенитетом» было абсолютное и </a:t>
            </a:r>
            <a:r>
              <a:rPr lang="ru-RU" sz="2000" b="0" i="0" u="none" strike="noStrike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  <a:hlinkClick r:id="rId17" tooltip="Исключительное право"/>
              </a:rPr>
              <a:t>исключительное право</a:t>
            </a:r>
            <a:r>
              <a:rPr lang="ru-RU" sz="2000" b="0" i="0" dirty="0" smtClean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 государства решать все внутренние вопросы независимо от воли других и право вступать с другими государствами во всевозможные соглашения.</a:t>
            </a:r>
            <a:endParaRPr lang="ru-RU" sz="2000" b="0" i="0" dirty="0">
              <a:solidFill>
                <a:schemeClr val="tx2"/>
              </a:solidFill>
              <a:effectLst/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9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68" y="260451"/>
            <a:ext cx="9693110" cy="64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1" y="338368"/>
            <a:ext cx="10445338" cy="5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43318" cy="6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2" y="122663"/>
            <a:ext cx="11693912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4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158"/>
            <a:ext cx="11954107" cy="67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4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2023-10-18T15:25:33Z</dcterms:created>
  <dcterms:modified xsi:type="dcterms:W3CDTF">2023-10-18T15:39:09Z</dcterms:modified>
</cp:coreProperties>
</file>