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4" r:id="rId3"/>
    <p:sldId id="304" r:id="rId4"/>
    <p:sldId id="306" r:id="rId5"/>
    <p:sldId id="307" r:id="rId6"/>
    <p:sldId id="257" r:id="rId7"/>
    <p:sldId id="258" r:id="rId8"/>
    <p:sldId id="308" r:id="rId9"/>
    <p:sldId id="264" r:id="rId10"/>
    <p:sldId id="275" r:id="rId11"/>
    <p:sldId id="276" r:id="rId12"/>
    <p:sldId id="277" r:id="rId13"/>
    <p:sldId id="279" r:id="rId14"/>
    <p:sldId id="303" r:id="rId15"/>
    <p:sldId id="309" r:id="rId16"/>
    <p:sldId id="310" r:id="rId17"/>
    <p:sldId id="311" r:id="rId18"/>
    <p:sldId id="312" r:id="rId19"/>
    <p:sldId id="313" r:id="rId20"/>
    <p:sldId id="314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8" autoAdjust="0"/>
    <p:restoredTop sz="95170" autoAdjust="0"/>
  </p:normalViewPr>
  <p:slideViewPr>
    <p:cSldViewPr>
      <p:cViewPr>
        <p:scale>
          <a:sx n="98" d="100"/>
          <a:sy n="98" d="100"/>
        </p:scale>
        <p:origin x="-8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EDE0A-E32A-41DE-9109-6D86DB4508C0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0BC4AAC-F844-425A-8630-5DBADC9355ED}">
      <dgm:prSet phldrT="[Текст]"/>
      <dgm:spPr/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КГУ  ОШ </a:t>
          </a:r>
          <a:r>
            <a: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№ </a:t>
          </a:r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65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A23F3B-5244-4A5A-AABA-53791CE9FC59}" type="parTrans" cxnId="{F84EF010-7EB6-4E2F-8114-3005E5A16325}">
      <dgm:prSet/>
      <dgm:spPr/>
      <dgm:t>
        <a:bodyPr/>
        <a:lstStyle/>
        <a:p>
          <a:endParaRPr lang="ru-RU"/>
        </a:p>
      </dgm:t>
    </dgm:pt>
    <dgm:pt modelId="{D564B33C-B6ED-4DA9-B528-454157AC5A7F}" type="sibTrans" cxnId="{F84EF010-7EB6-4E2F-8114-3005E5A16325}">
      <dgm:prSet/>
      <dgm:spPr/>
      <dgm:t>
        <a:bodyPr/>
        <a:lstStyle/>
        <a:p>
          <a:endParaRPr lang="ru-RU"/>
        </a:p>
      </dgm:t>
    </dgm:pt>
    <dgm:pt modelId="{643B7E3B-883D-4AD9-8CB0-F8047688B16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Парк </a:t>
          </a:r>
          <a:r>
            <a:rPr lang="ru-RU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Майкудука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BE39B0-80B7-4D4F-B01B-26F96D3750C9}" type="parTrans" cxnId="{975BDB69-2D07-4EDB-B820-D5B4CC3B03BA}">
      <dgm:prSet/>
      <dgm:spPr/>
      <dgm:t>
        <a:bodyPr/>
        <a:lstStyle/>
        <a:p>
          <a:endParaRPr lang="ru-RU"/>
        </a:p>
      </dgm:t>
    </dgm:pt>
    <dgm:pt modelId="{A3CE468A-B841-4609-9FB7-A8B2099E150C}" type="sibTrans" cxnId="{975BDB69-2D07-4EDB-B820-D5B4CC3B03BA}">
      <dgm:prSet/>
      <dgm:spPr/>
      <dgm:t>
        <a:bodyPr/>
        <a:lstStyle/>
        <a:p>
          <a:endParaRPr lang="ru-RU"/>
        </a:p>
      </dgm:t>
    </dgm:pt>
    <dgm:pt modelId="{7C1BDCDF-DCAB-424D-94B7-4346AA637330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Пожарная часть №11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570160-BFA9-49DC-9571-9CE75B9280DD}" type="parTrans" cxnId="{3D7CD125-2B40-4C49-B18B-4C8F5120CAB6}">
      <dgm:prSet/>
      <dgm:spPr/>
      <dgm:t>
        <a:bodyPr/>
        <a:lstStyle/>
        <a:p>
          <a:endParaRPr lang="ru-RU"/>
        </a:p>
      </dgm:t>
    </dgm:pt>
    <dgm:pt modelId="{C1449309-710B-4CB3-9FA8-737B97FD6C1F}" type="sibTrans" cxnId="{3D7CD125-2B40-4C49-B18B-4C8F5120CAB6}">
      <dgm:prSet/>
      <dgm:spPr/>
      <dgm:t>
        <a:bodyPr/>
        <a:lstStyle/>
        <a:p>
          <a:endParaRPr lang="ru-RU"/>
        </a:p>
      </dgm:t>
    </dgm:pt>
    <dgm:pt modelId="{A1F828EA-7976-4CD0-87E9-0F05A8A7508A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Краеведческий музей 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8A3A98-40EA-423A-BFB1-BF5FDED29B92}" type="parTrans" cxnId="{42D56B15-98A5-43DB-9991-C916AB769CE5}">
      <dgm:prSet/>
      <dgm:spPr/>
      <dgm:t>
        <a:bodyPr/>
        <a:lstStyle/>
        <a:p>
          <a:endParaRPr lang="ru-RU"/>
        </a:p>
      </dgm:t>
    </dgm:pt>
    <dgm:pt modelId="{1EC0A300-B3BE-41D3-B5CE-9EDFA9BB144B}" type="sibTrans" cxnId="{42D56B15-98A5-43DB-9991-C916AB769CE5}">
      <dgm:prSet/>
      <dgm:spPr/>
      <dgm:t>
        <a:bodyPr/>
        <a:lstStyle/>
        <a:p>
          <a:endParaRPr lang="ru-RU"/>
        </a:p>
      </dgm:t>
    </dgm:pt>
    <dgm:pt modelId="{B8C81AA1-A389-46E1-B437-709BC53C6A3F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Библиотека №12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440B0A-5A31-488A-A198-52AE123AA473}" type="parTrans" cxnId="{151693B3-2198-46C3-A1C0-2A61C738EEE8}">
      <dgm:prSet/>
      <dgm:spPr/>
      <dgm:t>
        <a:bodyPr/>
        <a:lstStyle/>
        <a:p>
          <a:endParaRPr lang="ru-RU"/>
        </a:p>
      </dgm:t>
    </dgm:pt>
    <dgm:pt modelId="{7D16D131-7052-4E25-AC4A-EE0D0EA2F206}" type="sibTrans" cxnId="{151693B3-2198-46C3-A1C0-2A61C738EEE8}">
      <dgm:prSet/>
      <dgm:spPr/>
      <dgm:t>
        <a:bodyPr/>
        <a:lstStyle/>
        <a:p>
          <a:endParaRPr lang="ru-RU"/>
        </a:p>
      </dgm:t>
    </dgm:pt>
    <dgm:pt modelId="{41D3C315-3FC2-4008-9FF3-AF397A4C9214}">
      <dgm:prSet/>
      <dgm:spPr>
        <a:solidFill>
          <a:srgbClr val="00B0F0"/>
        </a:solidFill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Бассейн Аквапарк </a:t>
          </a:r>
          <a:endParaRPr lang="ru-RU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FC4CE5-D2D8-42CF-A699-5938BF6791CB}" type="parTrans" cxnId="{31D4252A-AA55-48CD-A9EB-DFB3164922DB}">
      <dgm:prSet/>
      <dgm:spPr/>
      <dgm:t>
        <a:bodyPr/>
        <a:lstStyle/>
        <a:p>
          <a:endParaRPr lang="ru-RU"/>
        </a:p>
      </dgm:t>
    </dgm:pt>
    <dgm:pt modelId="{9EF62A56-9F43-480D-8DC5-0A49B1CF5B92}" type="sibTrans" cxnId="{31D4252A-AA55-48CD-A9EB-DFB3164922DB}">
      <dgm:prSet/>
      <dgm:spPr/>
      <dgm:t>
        <a:bodyPr/>
        <a:lstStyle/>
        <a:p>
          <a:endParaRPr lang="ru-RU"/>
        </a:p>
      </dgm:t>
    </dgm:pt>
    <dgm:pt modelId="{2FDBBF73-D86C-4204-8BCF-1B1BBB40FEB8}">
      <dgm:prSet custT="1"/>
      <dgm:spPr>
        <a:solidFill>
          <a:srgbClr val="92D050"/>
        </a:solidFill>
      </dgm:spPr>
      <dgm:t>
        <a:bodyPr/>
        <a:lstStyle/>
        <a:p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Театры:</a:t>
          </a:r>
        </a:p>
        <a:p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К.С.Станиславского</a:t>
          </a:r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, С. Сейфулина,</a:t>
          </a:r>
        </a:p>
        <a:p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Музыкальной комедии </a:t>
          </a:r>
          <a:endParaRPr lang="ru-RU" sz="14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015B10-A113-454A-BBB2-A9312E496E40}" type="parTrans" cxnId="{7EA8A7A8-4D18-480B-B1BF-30995558444B}">
      <dgm:prSet/>
      <dgm:spPr/>
      <dgm:t>
        <a:bodyPr/>
        <a:lstStyle/>
        <a:p>
          <a:endParaRPr lang="ru-RU"/>
        </a:p>
      </dgm:t>
    </dgm:pt>
    <dgm:pt modelId="{8EDD23FD-E770-418B-B6EE-8AAE0B7CE641}" type="sibTrans" cxnId="{7EA8A7A8-4D18-480B-B1BF-30995558444B}">
      <dgm:prSet/>
      <dgm:spPr/>
      <dgm:t>
        <a:bodyPr/>
        <a:lstStyle/>
        <a:p>
          <a:endParaRPr lang="ru-RU"/>
        </a:p>
      </dgm:t>
    </dgm:pt>
    <dgm:pt modelId="{C2AC71A2-AE69-4142-B5B3-1B0FCD988235}" type="pres">
      <dgm:prSet presAssocID="{6CDEDE0A-E32A-41DE-9109-6D86DB4508C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C410FE-85B0-4B78-9039-57AA8C25AC7E}" type="pres">
      <dgm:prSet presAssocID="{B0BC4AAC-F844-425A-8630-5DBADC9355ED}" presName="centerShape" presStyleLbl="node0" presStyleIdx="0" presStyleCnt="1" custScaleX="162617"/>
      <dgm:spPr/>
      <dgm:t>
        <a:bodyPr/>
        <a:lstStyle/>
        <a:p>
          <a:endParaRPr lang="ru-RU"/>
        </a:p>
      </dgm:t>
    </dgm:pt>
    <dgm:pt modelId="{6BA6C3FD-6265-4C3E-A59A-6A12CA5917D8}" type="pres">
      <dgm:prSet presAssocID="{C1BE39B0-80B7-4D4F-B01B-26F96D3750C9}" presName="parTrans" presStyleLbl="sibTrans2D1" presStyleIdx="0" presStyleCnt="6"/>
      <dgm:spPr/>
      <dgm:t>
        <a:bodyPr/>
        <a:lstStyle/>
        <a:p>
          <a:endParaRPr lang="ru-RU"/>
        </a:p>
      </dgm:t>
    </dgm:pt>
    <dgm:pt modelId="{FFA56707-3C6D-4785-A8E3-6A4CB8B252B8}" type="pres">
      <dgm:prSet presAssocID="{C1BE39B0-80B7-4D4F-B01B-26F96D3750C9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D8AE6557-6F77-4693-8A2D-DDEB470BE45B}" type="pres">
      <dgm:prSet presAssocID="{643B7E3B-883D-4AD9-8CB0-F8047688B164}" presName="node" presStyleLbl="node1" presStyleIdx="0" presStyleCnt="6" custScaleX="136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B4D96-24EE-4F70-BC69-5D23C2ED6378}" type="pres">
      <dgm:prSet presAssocID="{E3570160-BFA9-49DC-9571-9CE75B9280DD}" presName="parTrans" presStyleLbl="sibTrans2D1" presStyleIdx="1" presStyleCnt="6"/>
      <dgm:spPr/>
      <dgm:t>
        <a:bodyPr/>
        <a:lstStyle/>
        <a:p>
          <a:endParaRPr lang="ru-RU"/>
        </a:p>
      </dgm:t>
    </dgm:pt>
    <dgm:pt modelId="{20DC2CA2-DE31-498F-AEEB-6EE231207C11}" type="pres">
      <dgm:prSet presAssocID="{E3570160-BFA9-49DC-9571-9CE75B9280DD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D36358CA-5D5A-4A9F-8BA8-E89F9AF5805F}" type="pres">
      <dgm:prSet presAssocID="{7C1BDCDF-DCAB-424D-94B7-4346AA637330}" presName="node" presStyleLbl="node1" presStyleIdx="1" presStyleCnt="6" custScaleX="150298" custRadScaleRad="141420" custRadScaleInc="-20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A0258-008E-4108-8BEB-BEB36BA82F14}" type="pres">
      <dgm:prSet presAssocID="{8B8A3A98-40EA-423A-BFB1-BF5FDED29B92}" presName="parTrans" presStyleLbl="sibTrans2D1" presStyleIdx="2" presStyleCnt="6"/>
      <dgm:spPr/>
      <dgm:t>
        <a:bodyPr/>
        <a:lstStyle/>
        <a:p>
          <a:endParaRPr lang="ru-RU"/>
        </a:p>
      </dgm:t>
    </dgm:pt>
    <dgm:pt modelId="{AA3E6195-E2F2-48DA-873E-C21E5DA6ECBA}" type="pres">
      <dgm:prSet presAssocID="{8B8A3A98-40EA-423A-BFB1-BF5FDED29B92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6B998D1-2B28-4C93-B472-CD4823BBFFFB}" type="pres">
      <dgm:prSet presAssocID="{A1F828EA-7976-4CD0-87E9-0F05A8A7508A}" presName="node" presStyleLbl="node1" presStyleIdx="2" presStyleCnt="6" custScaleX="147392" custRadScaleRad="138858" custRadScaleInc="-817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67F91-67A7-4592-99D1-C94F2E230161}" type="pres">
      <dgm:prSet presAssocID="{96440B0A-5A31-488A-A198-52AE123AA473}" presName="parTrans" presStyleLbl="sibTrans2D1" presStyleIdx="3" presStyleCnt="6"/>
      <dgm:spPr/>
      <dgm:t>
        <a:bodyPr/>
        <a:lstStyle/>
        <a:p>
          <a:endParaRPr lang="ru-RU"/>
        </a:p>
      </dgm:t>
    </dgm:pt>
    <dgm:pt modelId="{1F31AD3F-D050-47C1-B5D9-EA420A4DBF77}" type="pres">
      <dgm:prSet presAssocID="{96440B0A-5A31-488A-A198-52AE123AA473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DDB67E8C-9D5C-4819-B0EC-3F9B3755B834}" type="pres">
      <dgm:prSet presAssocID="{B8C81AA1-A389-46E1-B437-709BC53C6A3F}" presName="node" presStyleLbl="node1" presStyleIdx="3" presStyleCnt="6" custScaleX="143476" custScaleY="60190" custRadScaleRad="99904" custRadScaleInc="-8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59B79-C9F5-41AA-AA6D-80C70FDDAB20}" type="pres">
      <dgm:prSet presAssocID="{76FC4CE5-D2D8-42CF-A699-5938BF6791CB}" presName="parTrans" presStyleLbl="sibTrans2D1" presStyleIdx="4" presStyleCnt="6" custLinFactNeighborX="38522" custLinFactNeighborY="9492"/>
      <dgm:spPr/>
      <dgm:t>
        <a:bodyPr/>
        <a:lstStyle/>
        <a:p>
          <a:endParaRPr lang="ru-RU"/>
        </a:p>
      </dgm:t>
    </dgm:pt>
    <dgm:pt modelId="{4DD6A70E-5A16-4DBB-B30D-8A2ED09A7638}" type="pres">
      <dgm:prSet presAssocID="{76FC4CE5-D2D8-42CF-A699-5938BF6791C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2BA8B54-7428-4195-81DB-B0800560070F}" type="pres">
      <dgm:prSet presAssocID="{41D3C315-3FC2-4008-9FF3-AF397A4C9214}" presName="node" presStyleLbl="node1" presStyleIdx="4" presStyleCnt="6" custScaleX="148923" custScaleY="53078" custRadScaleRad="126813" custRadScaleInc="-26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1BFCE-420A-4BC5-B1CD-DB351CD46D30}" type="pres">
      <dgm:prSet presAssocID="{9E015B10-A113-454A-BBB2-A9312E496E40}" presName="parTrans" presStyleLbl="sibTrans2D1" presStyleIdx="5" presStyleCnt="6"/>
      <dgm:spPr/>
      <dgm:t>
        <a:bodyPr/>
        <a:lstStyle/>
        <a:p>
          <a:endParaRPr lang="ru-RU"/>
        </a:p>
      </dgm:t>
    </dgm:pt>
    <dgm:pt modelId="{8354B04F-D675-4ABA-8FF7-206B4A16D286}" type="pres">
      <dgm:prSet presAssocID="{9E015B10-A113-454A-BBB2-A9312E496E40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7E16A78F-23A0-46D4-83E6-568B2CA17488}" type="pres">
      <dgm:prSet presAssocID="{2FDBBF73-D86C-4204-8BCF-1B1BBB40FEB8}" presName="node" presStyleLbl="node1" presStyleIdx="5" presStyleCnt="6" custScaleX="175907" custScaleY="81727" custRadScaleRad="151044" custRadScaleInc="-2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D56B15-98A5-43DB-9991-C916AB769CE5}" srcId="{B0BC4AAC-F844-425A-8630-5DBADC9355ED}" destId="{A1F828EA-7976-4CD0-87E9-0F05A8A7508A}" srcOrd="2" destOrd="0" parTransId="{8B8A3A98-40EA-423A-BFB1-BF5FDED29B92}" sibTransId="{1EC0A300-B3BE-41D3-B5CE-9EDFA9BB144B}"/>
    <dgm:cxn modelId="{E61DD9FA-ED95-4370-8869-44B5EF7CA9FA}" type="presOf" srcId="{76FC4CE5-D2D8-42CF-A699-5938BF6791CB}" destId="{4DD6A70E-5A16-4DBB-B30D-8A2ED09A7638}" srcOrd="1" destOrd="0" presId="urn:microsoft.com/office/officeart/2005/8/layout/radial5"/>
    <dgm:cxn modelId="{E5FF8FBA-C0FA-48AE-B647-8AC020AE075A}" type="presOf" srcId="{B8C81AA1-A389-46E1-B437-709BC53C6A3F}" destId="{DDB67E8C-9D5C-4819-B0EC-3F9B3755B834}" srcOrd="0" destOrd="0" presId="urn:microsoft.com/office/officeart/2005/8/layout/radial5"/>
    <dgm:cxn modelId="{09590A41-AC47-425C-B952-3D1A11945467}" type="presOf" srcId="{C1BE39B0-80B7-4D4F-B01B-26F96D3750C9}" destId="{FFA56707-3C6D-4785-A8E3-6A4CB8B252B8}" srcOrd="1" destOrd="0" presId="urn:microsoft.com/office/officeart/2005/8/layout/radial5"/>
    <dgm:cxn modelId="{6233A003-B4E9-48CA-9B7B-A19DD485FA9B}" type="presOf" srcId="{9E015B10-A113-454A-BBB2-A9312E496E40}" destId="{8354B04F-D675-4ABA-8FF7-206B4A16D286}" srcOrd="1" destOrd="0" presId="urn:microsoft.com/office/officeart/2005/8/layout/radial5"/>
    <dgm:cxn modelId="{3D7CD125-2B40-4C49-B18B-4C8F5120CAB6}" srcId="{B0BC4AAC-F844-425A-8630-5DBADC9355ED}" destId="{7C1BDCDF-DCAB-424D-94B7-4346AA637330}" srcOrd="1" destOrd="0" parTransId="{E3570160-BFA9-49DC-9571-9CE75B9280DD}" sibTransId="{C1449309-710B-4CB3-9FA8-737B97FD6C1F}"/>
    <dgm:cxn modelId="{8C167E71-92DC-490C-8F8B-EDF78E5FAE3F}" type="presOf" srcId="{96440B0A-5A31-488A-A198-52AE123AA473}" destId="{B6C67F91-67A7-4592-99D1-C94F2E230161}" srcOrd="0" destOrd="0" presId="urn:microsoft.com/office/officeart/2005/8/layout/radial5"/>
    <dgm:cxn modelId="{820199EE-E6EA-42B1-AB90-CD585DC854D3}" type="presOf" srcId="{96440B0A-5A31-488A-A198-52AE123AA473}" destId="{1F31AD3F-D050-47C1-B5D9-EA420A4DBF77}" srcOrd="1" destOrd="0" presId="urn:microsoft.com/office/officeart/2005/8/layout/radial5"/>
    <dgm:cxn modelId="{7E4E2A2A-93BF-4502-A65E-78F52A57A278}" type="presOf" srcId="{E3570160-BFA9-49DC-9571-9CE75B9280DD}" destId="{20DC2CA2-DE31-498F-AEEB-6EE231207C11}" srcOrd="1" destOrd="0" presId="urn:microsoft.com/office/officeart/2005/8/layout/radial5"/>
    <dgm:cxn modelId="{ED5F86B0-C486-42AB-87B0-7B6AF239B480}" type="presOf" srcId="{C1BE39B0-80B7-4D4F-B01B-26F96D3750C9}" destId="{6BA6C3FD-6265-4C3E-A59A-6A12CA5917D8}" srcOrd="0" destOrd="0" presId="urn:microsoft.com/office/officeart/2005/8/layout/radial5"/>
    <dgm:cxn modelId="{E0DFB791-6499-48FE-A8A6-46098C32A915}" type="presOf" srcId="{76FC4CE5-D2D8-42CF-A699-5938BF6791CB}" destId="{E4A59B79-C9F5-41AA-AA6D-80C70FDDAB20}" srcOrd="0" destOrd="0" presId="urn:microsoft.com/office/officeart/2005/8/layout/radial5"/>
    <dgm:cxn modelId="{975BDB69-2D07-4EDB-B820-D5B4CC3B03BA}" srcId="{B0BC4AAC-F844-425A-8630-5DBADC9355ED}" destId="{643B7E3B-883D-4AD9-8CB0-F8047688B164}" srcOrd="0" destOrd="0" parTransId="{C1BE39B0-80B7-4D4F-B01B-26F96D3750C9}" sibTransId="{A3CE468A-B841-4609-9FB7-A8B2099E150C}"/>
    <dgm:cxn modelId="{D34CC683-5DC4-410E-9599-C82F90374DCE}" type="presOf" srcId="{B0BC4AAC-F844-425A-8630-5DBADC9355ED}" destId="{D7C410FE-85B0-4B78-9039-57AA8C25AC7E}" srcOrd="0" destOrd="0" presId="urn:microsoft.com/office/officeart/2005/8/layout/radial5"/>
    <dgm:cxn modelId="{0D789258-F23D-42F3-8E37-A00166B8AE9A}" type="presOf" srcId="{2FDBBF73-D86C-4204-8BCF-1B1BBB40FEB8}" destId="{7E16A78F-23A0-46D4-83E6-568B2CA17488}" srcOrd="0" destOrd="0" presId="urn:microsoft.com/office/officeart/2005/8/layout/radial5"/>
    <dgm:cxn modelId="{03283C88-3264-4D94-B699-E340161D5C7A}" type="presOf" srcId="{A1F828EA-7976-4CD0-87E9-0F05A8A7508A}" destId="{86B998D1-2B28-4C93-B472-CD4823BBFFFB}" srcOrd="0" destOrd="0" presId="urn:microsoft.com/office/officeart/2005/8/layout/radial5"/>
    <dgm:cxn modelId="{F84EF010-7EB6-4E2F-8114-3005E5A16325}" srcId="{6CDEDE0A-E32A-41DE-9109-6D86DB4508C0}" destId="{B0BC4AAC-F844-425A-8630-5DBADC9355ED}" srcOrd="0" destOrd="0" parTransId="{36A23F3B-5244-4A5A-AABA-53791CE9FC59}" sibTransId="{D564B33C-B6ED-4DA9-B528-454157AC5A7F}"/>
    <dgm:cxn modelId="{A6D72AEE-3E7C-46B9-BF7B-3C4B33D56B07}" type="presOf" srcId="{E3570160-BFA9-49DC-9571-9CE75B9280DD}" destId="{60BB4D96-24EE-4F70-BC69-5D23C2ED6378}" srcOrd="0" destOrd="0" presId="urn:microsoft.com/office/officeart/2005/8/layout/radial5"/>
    <dgm:cxn modelId="{ADF64663-96AF-452A-9530-7774FE9C9F70}" type="presOf" srcId="{9E015B10-A113-454A-BBB2-A9312E496E40}" destId="{CB61BFCE-420A-4BC5-B1CD-DB351CD46D30}" srcOrd="0" destOrd="0" presId="urn:microsoft.com/office/officeart/2005/8/layout/radial5"/>
    <dgm:cxn modelId="{7EA8A7A8-4D18-480B-B1BF-30995558444B}" srcId="{B0BC4AAC-F844-425A-8630-5DBADC9355ED}" destId="{2FDBBF73-D86C-4204-8BCF-1B1BBB40FEB8}" srcOrd="5" destOrd="0" parTransId="{9E015B10-A113-454A-BBB2-A9312E496E40}" sibTransId="{8EDD23FD-E770-418B-B6EE-8AAE0B7CE641}"/>
    <dgm:cxn modelId="{031B33DB-362D-4CB7-8EBC-7863EAB04E6C}" type="presOf" srcId="{8B8A3A98-40EA-423A-BFB1-BF5FDED29B92}" destId="{2C6A0258-008E-4108-8BEB-BEB36BA82F14}" srcOrd="0" destOrd="0" presId="urn:microsoft.com/office/officeart/2005/8/layout/radial5"/>
    <dgm:cxn modelId="{BB053B88-41BF-478F-BEAA-EA5C856708B8}" type="presOf" srcId="{7C1BDCDF-DCAB-424D-94B7-4346AA637330}" destId="{D36358CA-5D5A-4A9F-8BA8-E89F9AF5805F}" srcOrd="0" destOrd="0" presId="urn:microsoft.com/office/officeart/2005/8/layout/radial5"/>
    <dgm:cxn modelId="{151693B3-2198-46C3-A1C0-2A61C738EEE8}" srcId="{B0BC4AAC-F844-425A-8630-5DBADC9355ED}" destId="{B8C81AA1-A389-46E1-B437-709BC53C6A3F}" srcOrd="3" destOrd="0" parTransId="{96440B0A-5A31-488A-A198-52AE123AA473}" sibTransId="{7D16D131-7052-4E25-AC4A-EE0D0EA2F206}"/>
    <dgm:cxn modelId="{7FA01F1A-4316-4008-9AB1-C71775ED994B}" type="presOf" srcId="{643B7E3B-883D-4AD9-8CB0-F8047688B164}" destId="{D8AE6557-6F77-4693-8A2D-DDEB470BE45B}" srcOrd="0" destOrd="0" presId="urn:microsoft.com/office/officeart/2005/8/layout/radial5"/>
    <dgm:cxn modelId="{A0A51326-E05A-4270-B286-FBDC1DEE029E}" type="presOf" srcId="{6CDEDE0A-E32A-41DE-9109-6D86DB4508C0}" destId="{C2AC71A2-AE69-4142-B5B3-1B0FCD988235}" srcOrd="0" destOrd="0" presId="urn:microsoft.com/office/officeart/2005/8/layout/radial5"/>
    <dgm:cxn modelId="{294223AE-3BBA-4B03-8813-684E9884DA6D}" type="presOf" srcId="{8B8A3A98-40EA-423A-BFB1-BF5FDED29B92}" destId="{AA3E6195-E2F2-48DA-873E-C21E5DA6ECBA}" srcOrd="1" destOrd="0" presId="urn:microsoft.com/office/officeart/2005/8/layout/radial5"/>
    <dgm:cxn modelId="{8D9C82F4-E8C6-46FF-95E4-C315BE043F88}" type="presOf" srcId="{41D3C315-3FC2-4008-9FF3-AF397A4C9214}" destId="{E2BA8B54-7428-4195-81DB-B0800560070F}" srcOrd="0" destOrd="0" presId="urn:microsoft.com/office/officeart/2005/8/layout/radial5"/>
    <dgm:cxn modelId="{31D4252A-AA55-48CD-A9EB-DFB3164922DB}" srcId="{B0BC4AAC-F844-425A-8630-5DBADC9355ED}" destId="{41D3C315-3FC2-4008-9FF3-AF397A4C9214}" srcOrd="4" destOrd="0" parTransId="{76FC4CE5-D2D8-42CF-A699-5938BF6791CB}" sibTransId="{9EF62A56-9F43-480D-8DC5-0A49B1CF5B92}"/>
    <dgm:cxn modelId="{BC1028E6-5FF6-4BB3-95BA-9332C2D14DEF}" type="presParOf" srcId="{C2AC71A2-AE69-4142-B5B3-1B0FCD988235}" destId="{D7C410FE-85B0-4B78-9039-57AA8C25AC7E}" srcOrd="0" destOrd="0" presId="urn:microsoft.com/office/officeart/2005/8/layout/radial5"/>
    <dgm:cxn modelId="{730EF028-F22D-4F37-91A6-ED7B9A9E75DD}" type="presParOf" srcId="{C2AC71A2-AE69-4142-B5B3-1B0FCD988235}" destId="{6BA6C3FD-6265-4C3E-A59A-6A12CA5917D8}" srcOrd="1" destOrd="0" presId="urn:microsoft.com/office/officeart/2005/8/layout/radial5"/>
    <dgm:cxn modelId="{3D56455A-32B2-4CE6-9E51-9C0416B8AF86}" type="presParOf" srcId="{6BA6C3FD-6265-4C3E-A59A-6A12CA5917D8}" destId="{FFA56707-3C6D-4785-A8E3-6A4CB8B252B8}" srcOrd="0" destOrd="0" presId="urn:microsoft.com/office/officeart/2005/8/layout/radial5"/>
    <dgm:cxn modelId="{7B9FDC70-393E-41B5-AFA0-859D64CB161A}" type="presParOf" srcId="{C2AC71A2-AE69-4142-B5B3-1B0FCD988235}" destId="{D8AE6557-6F77-4693-8A2D-DDEB470BE45B}" srcOrd="2" destOrd="0" presId="urn:microsoft.com/office/officeart/2005/8/layout/radial5"/>
    <dgm:cxn modelId="{06CDB7B5-9DCA-4D9C-9BEB-012B632A1F91}" type="presParOf" srcId="{C2AC71A2-AE69-4142-B5B3-1B0FCD988235}" destId="{60BB4D96-24EE-4F70-BC69-5D23C2ED6378}" srcOrd="3" destOrd="0" presId="urn:microsoft.com/office/officeart/2005/8/layout/radial5"/>
    <dgm:cxn modelId="{DEBDE4E5-4837-4FEC-932B-1A89B4A3FAC8}" type="presParOf" srcId="{60BB4D96-24EE-4F70-BC69-5D23C2ED6378}" destId="{20DC2CA2-DE31-498F-AEEB-6EE231207C11}" srcOrd="0" destOrd="0" presId="urn:microsoft.com/office/officeart/2005/8/layout/radial5"/>
    <dgm:cxn modelId="{04AE3012-ED7E-45D4-A210-D819939C8318}" type="presParOf" srcId="{C2AC71A2-AE69-4142-B5B3-1B0FCD988235}" destId="{D36358CA-5D5A-4A9F-8BA8-E89F9AF5805F}" srcOrd="4" destOrd="0" presId="urn:microsoft.com/office/officeart/2005/8/layout/radial5"/>
    <dgm:cxn modelId="{788BA9D7-1DD7-467F-9BBD-BE344EBDFD03}" type="presParOf" srcId="{C2AC71A2-AE69-4142-B5B3-1B0FCD988235}" destId="{2C6A0258-008E-4108-8BEB-BEB36BA82F14}" srcOrd="5" destOrd="0" presId="urn:microsoft.com/office/officeart/2005/8/layout/radial5"/>
    <dgm:cxn modelId="{7947C11F-D9E2-4A75-977D-C125D023BFC3}" type="presParOf" srcId="{2C6A0258-008E-4108-8BEB-BEB36BA82F14}" destId="{AA3E6195-E2F2-48DA-873E-C21E5DA6ECBA}" srcOrd="0" destOrd="0" presId="urn:microsoft.com/office/officeart/2005/8/layout/radial5"/>
    <dgm:cxn modelId="{AE91FDFA-4308-4B71-A703-E0735D6F1249}" type="presParOf" srcId="{C2AC71A2-AE69-4142-B5B3-1B0FCD988235}" destId="{86B998D1-2B28-4C93-B472-CD4823BBFFFB}" srcOrd="6" destOrd="0" presId="urn:microsoft.com/office/officeart/2005/8/layout/radial5"/>
    <dgm:cxn modelId="{D3718A2B-FC48-41DE-967E-28C75B81ADEA}" type="presParOf" srcId="{C2AC71A2-AE69-4142-B5B3-1B0FCD988235}" destId="{B6C67F91-67A7-4592-99D1-C94F2E230161}" srcOrd="7" destOrd="0" presId="urn:microsoft.com/office/officeart/2005/8/layout/radial5"/>
    <dgm:cxn modelId="{D906356D-C7DB-4CD2-B03F-9F2493991742}" type="presParOf" srcId="{B6C67F91-67A7-4592-99D1-C94F2E230161}" destId="{1F31AD3F-D050-47C1-B5D9-EA420A4DBF77}" srcOrd="0" destOrd="0" presId="urn:microsoft.com/office/officeart/2005/8/layout/radial5"/>
    <dgm:cxn modelId="{40181D00-EABD-423C-8909-C554294D6867}" type="presParOf" srcId="{C2AC71A2-AE69-4142-B5B3-1B0FCD988235}" destId="{DDB67E8C-9D5C-4819-B0EC-3F9B3755B834}" srcOrd="8" destOrd="0" presId="urn:microsoft.com/office/officeart/2005/8/layout/radial5"/>
    <dgm:cxn modelId="{D6E2A107-A8C8-45C1-B7B6-4A4191E573FE}" type="presParOf" srcId="{C2AC71A2-AE69-4142-B5B3-1B0FCD988235}" destId="{E4A59B79-C9F5-41AA-AA6D-80C70FDDAB20}" srcOrd="9" destOrd="0" presId="urn:microsoft.com/office/officeart/2005/8/layout/radial5"/>
    <dgm:cxn modelId="{99FBADBE-1195-4B7A-849E-E0FAF2A758E8}" type="presParOf" srcId="{E4A59B79-C9F5-41AA-AA6D-80C70FDDAB20}" destId="{4DD6A70E-5A16-4DBB-B30D-8A2ED09A7638}" srcOrd="0" destOrd="0" presId="urn:microsoft.com/office/officeart/2005/8/layout/radial5"/>
    <dgm:cxn modelId="{8E32669F-0C16-437D-8DA0-4E5247E22FF2}" type="presParOf" srcId="{C2AC71A2-AE69-4142-B5B3-1B0FCD988235}" destId="{E2BA8B54-7428-4195-81DB-B0800560070F}" srcOrd="10" destOrd="0" presId="urn:microsoft.com/office/officeart/2005/8/layout/radial5"/>
    <dgm:cxn modelId="{C78ED7A1-5D68-4668-BFF5-DDB317DFB25F}" type="presParOf" srcId="{C2AC71A2-AE69-4142-B5B3-1B0FCD988235}" destId="{CB61BFCE-420A-4BC5-B1CD-DB351CD46D30}" srcOrd="11" destOrd="0" presId="urn:microsoft.com/office/officeart/2005/8/layout/radial5"/>
    <dgm:cxn modelId="{B1AEB4C7-E8EB-4143-85B7-FE5EBC25D1C9}" type="presParOf" srcId="{CB61BFCE-420A-4BC5-B1CD-DB351CD46D30}" destId="{8354B04F-D675-4ABA-8FF7-206B4A16D286}" srcOrd="0" destOrd="0" presId="urn:microsoft.com/office/officeart/2005/8/layout/radial5"/>
    <dgm:cxn modelId="{B06BCB3A-E930-4EAF-830C-9BB52E74BE73}" type="presParOf" srcId="{C2AC71A2-AE69-4142-B5B3-1B0FCD988235}" destId="{7E16A78F-23A0-46D4-83E6-568B2CA1748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10FE-85B0-4B78-9039-57AA8C25AC7E}">
      <dsp:nvSpPr>
        <dsp:cNvPr id="0" name=""/>
        <dsp:cNvSpPr/>
      </dsp:nvSpPr>
      <dsp:spPr>
        <a:xfrm>
          <a:off x="2915235" y="2005870"/>
          <a:ext cx="1759536" cy="1082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КГУ  ОШ </a:t>
          </a:r>
          <a:r>
            <a:rPr lang="ru-RU" sz="1900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№ </a:t>
          </a:r>
          <a:r>
            <a:rPr lang="ru-RU" sz="19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65</a:t>
          </a:r>
          <a:endParaRPr lang="ru-RU" sz="19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2913" y="2164327"/>
        <a:ext cx="1244180" cy="765098"/>
      </dsp:txXfrm>
    </dsp:sp>
    <dsp:sp modelId="{6BA6C3FD-6265-4C3E-A59A-6A12CA5917D8}">
      <dsp:nvSpPr>
        <dsp:cNvPr id="0" name=""/>
        <dsp:cNvSpPr/>
      </dsp:nvSpPr>
      <dsp:spPr>
        <a:xfrm rot="16200000">
          <a:off x="3658214" y="1571579"/>
          <a:ext cx="273577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3699251" y="1686193"/>
        <a:ext cx="191504" cy="220730"/>
      </dsp:txXfrm>
    </dsp:sp>
    <dsp:sp modelId="{D8AE6557-6F77-4693-8A2D-DDEB470BE45B}">
      <dsp:nvSpPr>
        <dsp:cNvPr id="0" name=""/>
        <dsp:cNvSpPr/>
      </dsp:nvSpPr>
      <dsp:spPr>
        <a:xfrm>
          <a:off x="2871471" y="137170"/>
          <a:ext cx="1847062" cy="135251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Парк </a:t>
          </a:r>
          <a:r>
            <a:rPr lang="ru-RU" sz="1500" kern="1200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Майкудука</a:t>
          </a:r>
          <a:endParaRPr lang="ru-RU" sz="15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41967" y="335241"/>
        <a:ext cx="1306070" cy="956373"/>
      </dsp:txXfrm>
    </dsp:sp>
    <dsp:sp modelId="{60BB4D96-24EE-4F70-BC69-5D23C2ED6378}">
      <dsp:nvSpPr>
        <dsp:cNvPr id="0" name=""/>
        <dsp:cNvSpPr/>
      </dsp:nvSpPr>
      <dsp:spPr>
        <a:xfrm rot="19427418">
          <a:off x="4474899" y="1689953"/>
          <a:ext cx="478579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485557" y="1796129"/>
        <a:ext cx="368214" cy="220730"/>
      </dsp:txXfrm>
    </dsp:sp>
    <dsp:sp modelId="{D36358CA-5D5A-4A9F-8BA8-E89F9AF5805F}">
      <dsp:nvSpPr>
        <dsp:cNvPr id="0" name=""/>
        <dsp:cNvSpPr/>
      </dsp:nvSpPr>
      <dsp:spPr>
        <a:xfrm>
          <a:off x="4756573" y="422448"/>
          <a:ext cx="2032803" cy="135251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Пожарная часть №11</a:t>
          </a:r>
          <a:endParaRPr lang="ru-RU" sz="15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4270" y="620519"/>
        <a:ext cx="1437409" cy="956373"/>
      </dsp:txXfrm>
    </dsp:sp>
    <dsp:sp modelId="{2C6A0258-008E-4108-8BEB-BEB36BA82F14}">
      <dsp:nvSpPr>
        <dsp:cNvPr id="0" name=""/>
        <dsp:cNvSpPr/>
      </dsp:nvSpPr>
      <dsp:spPr>
        <a:xfrm rot="329202">
          <a:off x="4782343" y="2471579"/>
          <a:ext cx="287446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782541" y="2541033"/>
        <a:ext cx="201212" cy="220730"/>
      </dsp:txXfrm>
    </dsp:sp>
    <dsp:sp modelId="{86B998D1-2B28-4C93-B472-CD4823BBFFFB}">
      <dsp:nvSpPr>
        <dsp:cNvPr id="0" name=""/>
        <dsp:cNvSpPr/>
      </dsp:nvSpPr>
      <dsp:spPr>
        <a:xfrm>
          <a:off x="5194257" y="2100766"/>
          <a:ext cx="1993499" cy="135251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Краеведческий музей </a:t>
          </a:r>
          <a:endParaRPr lang="ru-RU" sz="15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86198" y="2298837"/>
        <a:ext cx="1409617" cy="956373"/>
      </dsp:txXfrm>
    </dsp:sp>
    <dsp:sp modelId="{B6C67F91-67A7-4592-99D1-C94F2E230161}">
      <dsp:nvSpPr>
        <dsp:cNvPr id="0" name=""/>
        <dsp:cNvSpPr/>
      </dsp:nvSpPr>
      <dsp:spPr>
        <a:xfrm rot="3811626">
          <a:off x="4018022" y="3187945"/>
          <a:ext cx="375657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048606" y="3212126"/>
        <a:ext cx="265292" cy="220730"/>
      </dsp:txXfrm>
    </dsp:sp>
    <dsp:sp modelId="{DDB67E8C-9D5C-4819-B0EC-3F9B3755B834}">
      <dsp:nvSpPr>
        <dsp:cNvPr id="0" name=""/>
        <dsp:cNvSpPr/>
      </dsp:nvSpPr>
      <dsp:spPr>
        <a:xfrm>
          <a:off x="3596721" y="3690036"/>
          <a:ext cx="1940535" cy="81407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Библиотека №12</a:t>
          </a:r>
          <a:endParaRPr lang="ru-RU" sz="15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80906" y="3809255"/>
        <a:ext cx="1372165" cy="575641"/>
      </dsp:txXfrm>
    </dsp:sp>
    <dsp:sp modelId="{E4A59B79-C9F5-41AA-AA6D-80C70FDDAB20}">
      <dsp:nvSpPr>
        <dsp:cNvPr id="0" name=""/>
        <dsp:cNvSpPr/>
      </dsp:nvSpPr>
      <dsp:spPr>
        <a:xfrm rot="8515566">
          <a:off x="2818712" y="3116022"/>
          <a:ext cx="518533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917335" y="3155569"/>
        <a:ext cx="408168" cy="220730"/>
      </dsp:txXfrm>
    </dsp:sp>
    <dsp:sp modelId="{E2BA8B54-7428-4195-81DB-B0800560070F}">
      <dsp:nvSpPr>
        <dsp:cNvPr id="0" name=""/>
        <dsp:cNvSpPr/>
      </dsp:nvSpPr>
      <dsp:spPr>
        <a:xfrm>
          <a:off x="1057411" y="3543536"/>
          <a:ext cx="2014206" cy="71788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Бассейн Аквапарк </a:t>
          </a:r>
          <a:endParaRPr lang="ru-RU" sz="15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52385" y="3648668"/>
        <a:ext cx="1424258" cy="507624"/>
      </dsp:txXfrm>
    </dsp:sp>
    <dsp:sp modelId="{CB61BFCE-420A-4BC5-B1CD-DB351CD46D30}">
      <dsp:nvSpPr>
        <dsp:cNvPr id="0" name=""/>
        <dsp:cNvSpPr/>
      </dsp:nvSpPr>
      <dsp:spPr>
        <a:xfrm rot="12549834">
          <a:off x="2454598" y="1762885"/>
          <a:ext cx="530303" cy="3678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557967" y="1863353"/>
        <a:ext cx="419938" cy="220730"/>
      </dsp:txXfrm>
    </dsp:sp>
    <dsp:sp modelId="{7E16A78F-23A0-46D4-83E6-568B2CA17488}">
      <dsp:nvSpPr>
        <dsp:cNvPr id="0" name=""/>
        <dsp:cNvSpPr/>
      </dsp:nvSpPr>
      <dsp:spPr>
        <a:xfrm>
          <a:off x="319068" y="718283"/>
          <a:ext cx="2379169" cy="1105370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Театры: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kern="1200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К.С.Станиславского</a:t>
          </a:r>
          <a:r>
            <a:rPr lang="ru-RU" sz="14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, С. Сейфулина,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Музыкальной комедии </a:t>
          </a:r>
          <a:endParaRPr lang="ru-RU" sz="1400" kern="120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7489" y="880161"/>
        <a:ext cx="1682327" cy="781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0949-71AA-4E2F-825B-F6A1C0B8D8B4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3295-E158-4A22-B930-A5F88F90D1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3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49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9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0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6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06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1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8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9C15-8573-4DED-8AE3-1FE062DEABFB}" type="datetimeFigureOut">
              <a:rPr lang="ru-RU" smtClean="0"/>
              <a:pPr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4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8873" y="-34554"/>
            <a:ext cx="9144000" cy="6957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391043" y="232075"/>
            <a:ext cx="64008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 Общеобразовательная школа №65</a:t>
            </a:r>
          </a:p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Г.Караганда</a:t>
            </a:r>
            <a:endParaRPr lang="ru-RU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952" y="1841234"/>
            <a:ext cx="7815290" cy="274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Bookman Old Style" pitchFamily="18" charset="0"/>
              </a:rPr>
              <a:t>ДЕТСКИЙ ОЗДОРОВИТЕЛЬНЫЙ ПРИШКОЛЬНЫЙ ЛАГЕРЬ   </a:t>
            </a:r>
            <a:r>
              <a:rPr lang="ru-RU" sz="3600" dirty="0" smtClean="0">
                <a:latin typeface="Bookman Old Style" pitchFamily="18" charset="0"/>
              </a:rPr>
              <a:t/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600" dirty="0" smtClean="0">
                <a:latin typeface="Bookman Old Style" pitchFamily="18" charset="0"/>
              </a:rPr>
              <a:t>«</a:t>
            </a:r>
            <a:r>
              <a:rPr lang="kk-K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 А Ң Ы Р А Қ</a:t>
            </a:r>
            <a:r>
              <a:rPr lang="ru-RU" sz="3600" dirty="0" smtClean="0">
                <a:latin typeface="Bookman Old Style" pitchFamily="18" charset="0"/>
              </a:rPr>
              <a:t>»</a:t>
            </a:r>
          </a:p>
          <a:p>
            <a:r>
              <a:rPr lang="ru-RU" sz="3600" dirty="0" smtClean="0">
                <a:latin typeface="Bookman Old Style" pitchFamily="18" charset="0"/>
              </a:rPr>
              <a:t>1 сезон </a:t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600" dirty="0" smtClean="0">
                <a:latin typeface="Bookman Old Style" pitchFamily="18" charset="0"/>
              </a:rPr>
              <a:t>с</a:t>
            </a:r>
            <a:r>
              <a:rPr lang="ru-RU" sz="3200" dirty="0">
                <a:latin typeface="Bookman Old Style" pitchFamily="18" charset="0"/>
              </a:rPr>
              <a:t> </a:t>
            </a:r>
            <a:r>
              <a:rPr lang="ru-RU" sz="3200" dirty="0" smtClean="0">
                <a:latin typeface="Bookman Old Style" pitchFamily="18" charset="0"/>
              </a:rPr>
              <a:t>3 июня - по 14 июня 2024 года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095"/>
            <a:ext cx="1995034" cy="1950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20">
            <a:off x="389137" y="3279437"/>
            <a:ext cx="960703" cy="77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7039">
            <a:off x="8070843" y="3248068"/>
            <a:ext cx="912231" cy="8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103091"/>
            <a:ext cx="9144000" cy="6957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0274" y="410703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июня – «Здравствуй, лагерь!»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81835" y="995478"/>
            <a:ext cx="70785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kern="150" dirty="0" smtClean="0">
                <a:latin typeface="Times New Roman"/>
                <a:ea typeface="SimSun"/>
                <a:cs typeface="Mangal"/>
              </a:rPr>
              <a:t>Открытие сезона пришкольного  лагеря «</a:t>
            </a:r>
            <a:r>
              <a:rPr lang="kk-KZ" sz="2000" kern="150" dirty="0" smtClean="0">
                <a:latin typeface="Times New Roman"/>
                <a:ea typeface="SimSun"/>
                <a:cs typeface="Mangal"/>
              </a:rPr>
              <a:t>Шаңырақ</a:t>
            </a:r>
            <a:r>
              <a:rPr lang="ru-RU" sz="2000" kern="150" dirty="0" smtClean="0">
                <a:latin typeface="Times New Roman"/>
                <a:ea typeface="SimSun"/>
                <a:cs typeface="Mangal"/>
              </a:rPr>
              <a:t>»</a:t>
            </a:r>
            <a:endParaRPr lang="ru-RU" sz="2000" kern="150" dirty="0">
              <a:latin typeface="Times New Roman"/>
              <a:ea typeface="SimSun"/>
              <a:cs typeface="Mang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0"/>
            <a:ext cx="1728192" cy="1695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04" y="5164777"/>
            <a:ext cx="1330196" cy="1693223"/>
          </a:xfrm>
          <a:prstGeom prst="rect">
            <a:avLst/>
          </a:prstGeom>
        </p:spPr>
      </p:pic>
      <p:pic>
        <p:nvPicPr>
          <p:cNvPr id="12" name="Рисунок 11" descr="C:\Users\Зарина\Downloads\WhatsApp Image 2024-06-02 at 21.17.07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7"/>
          <a:stretch/>
        </p:blipFill>
        <p:spPr bwMode="auto">
          <a:xfrm>
            <a:off x="3560902" y="1484782"/>
            <a:ext cx="4755515" cy="2977571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obliqueTopLeft"/>
            <a:lightRig rig="threePt" dir="t"/>
          </a:scene3d>
        </p:spPr>
      </p:pic>
      <p:pic>
        <p:nvPicPr>
          <p:cNvPr id="2050" name="Picture 2" descr="C:\Users\admin-3\Downloads\WhatsApp Image 2024-06-06 at 10.50.05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50185"/>
            <a:ext cx="5112568" cy="3024336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1" name="Picture 3" descr="C:\Users\admin-3\Downloads\WhatsApp Image 2024-06-06 at 10.50.05 (1)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237626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-3\Downloads\WhatsApp Image 2024-06-06 at 10.50.05 (2)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71" y="4613615"/>
            <a:ext cx="2385564" cy="12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581" y="116632"/>
            <a:ext cx="711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июня – «Сказочный мир профессий»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647690"/>
            <a:ext cx="81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kern="150" dirty="0" smtClean="0">
                <a:latin typeface="Times New Roman"/>
                <a:ea typeface="SimSun"/>
                <a:cs typeface="Times New Roman"/>
              </a:rPr>
              <a:t>Спортивно –танцевальный </a:t>
            </a:r>
            <a:r>
              <a:rPr lang="ru-RU" sz="2400" kern="150" dirty="0" err="1" smtClean="0">
                <a:latin typeface="Times New Roman"/>
                <a:ea typeface="SimSun"/>
                <a:cs typeface="Times New Roman"/>
              </a:rPr>
              <a:t>батл</a:t>
            </a:r>
            <a:r>
              <a:rPr lang="ru-RU" sz="2400" kern="150" dirty="0" smtClean="0">
                <a:latin typeface="Times New Roman"/>
                <a:ea typeface="SimSun"/>
                <a:cs typeface="Times New Roman"/>
              </a:rPr>
              <a:t> «Спорт. Танцы. Движение», </a:t>
            </a:r>
          </a:p>
          <a:p>
            <a:pPr algn="ctr">
              <a:spcAft>
                <a:spcPts val="0"/>
              </a:spcAft>
            </a:pPr>
            <a:r>
              <a:rPr lang="ru-RU" sz="2400" kern="150" dirty="0" smtClean="0">
                <a:latin typeface="Times New Roman"/>
                <a:ea typeface="SimSun"/>
                <a:cs typeface="Times New Roman"/>
              </a:rPr>
              <a:t> конкурс рисунков на асфальте «Здравствуй, лето»</a:t>
            </a:r>
            <a:endParaRPr lang="ru-RU" sz="2000" kern="150" dirty="0">
              <a:latin typeface="Times New Roman"/>
              <a:ea typeface="SimSun"/>
              <a:cs typeface="Mang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70" y="1063188"/>
            <a:ext cx="1405222" cy="1461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73216"/>
            <a:ext cx="1763688" cy="148478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4367"/>
            <a:ext cx="4176464" cy="39105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Зарина\Downloads\WhatsApp Image 2024-06-03 at 15.15.17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11745"/>
            <a:ext cx="3942849" cy="38164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966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99391"/>
            <a:ext cx="9144000" cy="6957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8862" y="188640"/>
            <a:ext cx="4545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июня – «День клоуна»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6356" y="634166"/>
            <a:ext cx="85689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150" dirty="0" smtClean="0">
                <a:latin typeface="Times New Roman"/>
                <a:ea typeface="SimSun"/>
                <a:cs typeface="Times New Roman"/>
              </a:rPr>
              <a:t>Прошли мероприятия посвященные Дню символов Республики Казахстан: исполнение гимна, викторина.</a:t>
            </a:r>
          </a:p>
          <a:p>
            <a:pPr>
              <a:spcAft>
                <a:spcPts val="0"/>
              </a:spcAft>
            </a:pPr>
            <a:r>
              <a:rPr lang="ru-RU" sz="2400" kern="150" dirty="0" smtClean="0">
                <a:latin typeface="Times New Roman"/>
                <a:ea typeface="SimSun"/>
                <a:cs typeface="Times New Roman"/>
              </a:rPr>
              <a:t>Дети посетили Шапито цирк «Звёздный круиз»</a:t>
            </a:r>
            <a:endParaRPr lang="ru-RU" sz="2000" kern="150" dirty="0">
              <a:latin typeface="Times New Roman"/>
              <a:ea typeface="SimSun"/>
              <a:cs typeface="Mang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189628"/>
            <a:ext cx="1475864" cy="1653814"/>
          </a:xfrm>
          <a:prstGeom prst="rect">
            <a:avLst/>
          </a:prstGeom>
        </p:spPr>
      </p:pic>
      <p:pic>
        <p:nvPicPr>
          <p:cNvPr id="12" name="Рисунок 11" descr="C:\Users\Зарина\Downloads\WhatsApp Image 2024-06-04 at 15.25.52 (1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32" y="1834495"/>
            <a:ext cx="3921050" cy="237626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AutoShape 2" descr="blob:https://web.whatsapp.com/bbd1c850-ac4d-4799-9adf-0296fb8158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admin-3\Downloads\WhatsApp Image 2024-06-04 at 12.34.3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3912"/>
            <a:ext cx="2448272" cy="18187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100" name="Picture 4" descr="C:\Users\admin-3\Downloads\WhatsApp Image 2024-06-04 at 12.25.5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0" y="1831820"/>
            <a:ext cx="3892889" cy="38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12082"/>
            <a:ext cx="9144000" cy="6845918"/>
          </a:xfrm>
          <a:prstGeom prst="rect">
            <a:avLst/>
          </a:prstGeom>
        </p:spPr>
      </p:pic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907704" y="116632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июня – «День спортсмена»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682977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Спортивная игра «Весёлая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Спортландия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экскурсия в парк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Майкудука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пикник.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4136" cy="1365954"/>
          </a:xfrm>
          <a:prstGeom prst="rect">
            <a:avLst/>
          </a:prstGeom>
        </p:spPr>
      </p:pic>
      <p:pic>
        <p:nvPicPr>
          <p:cNvPr id="15" name="Рисунок 14" descr="C:\Users\Зарина\Downloads\WhatsApp Image 2024-06-05 at 15.25.3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78" y="1580643"/>
            <a:ext cx="4284476" cy="3201451"/>
          </a:xfrm>
          <a:prstGeom prst="rect">
            <a:avLst/>
          </a:prstGeom>
          <a:ln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7" name="Рисунок 16" descr="C:\Users\Зарина\Downloads\WhatsApp Image 2024-06-05 at 15.35.38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16" y="3197975"/>
            <a:ext cx="5032869" cy="34729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 descr="C:\Users\Зарина\Downloads\WhatsApp Image 2024-06-05 at 15.25.36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50" y="1215915"/>
            <a:ext cx="2750790" cy="183894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Рисунок 18" descr="C:\Users\Зарина\Downloads\WhatsApp Image 2024-06-05 at 15.25.36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8" y="4961243"/>
            <a:ext cx="2159732" cy="1572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666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80512" cy="687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июня – «День  актёра»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692696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театра им. С. Сейфуллина. Экскурсия в Областной краеведческий музей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64" y="1291568"/>
            <a:ext cx="2664296" cy="2016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3647" cy="1628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5082" r="6000" b="5479"/>
          <a:stretch/>
        </p:blipFill>
        <p:spPr bwMode="auto">
          <a:xfrm>
            <a:off x="467544" y="1628800"/>
            <a:ext cx="4464496" cy="3303133"/>
          </a:xfrm>
          <a:prstGeom prst="rect">
            <a:avLst/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2992"/>
            <a:ext cx="3528392" cy="32244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80512" cy="687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июня – «День танцора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692696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флешмобов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«Весёлое лето», дискотека.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Зарина\Downloads\WhatsApp Image 2024-06-08 at 19.22.4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23693"/>
            <a:ext cx="5112567" cy="36724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14125"/>
            <a:ext cx="4814755" cy="37823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80512" cy="687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июня – «День ныряльщика»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9269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аквапарка «Дельфин». Викторина «Правила поведения на воде».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Зарина\Downloads\WhatsApp Image 2024-06-10 at 12.24.52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5919"/>
            <a:ext cx="3888432" cy="278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Зарина\Downloads\WhatsApp Image 2024-06-10 at 15.43.00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23693"/>
            <a:ext cx="3960440" cy="279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Зарина\Downloads\WhatsApp Image 2024-06-10 at 15.43.01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365104"/>
            <a:ext cx="367240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725144"/>
            <a:ext cx="13350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97" y="4725144"/>
            <a:ext cx="133508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0467"/>
            <a:ext cx="9180512" cy="687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июня – «День аниматора»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9269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театра им. Станиславского, Областного краеведческого музея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2487" cy="1268760"/>
          </a:xfrm>
          <a:prstGeom prst="rect">
            <a:avLst/>
          </a:prstGeom>
        </p:spPr>
      </p:pic>
      <p:pic>
        <p:nvPicPr>
          <p:cNvPr id="15" name="Рисунок 14" descr="C:\Users\Зарина\Downloads\WhatsApp Image 2024-06-11 at 15.16.49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3691"/>
            <a:ext cx="4338736" cy="40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Зарина\Downloads\WhatsApp Image 2024-06-11 at 13.17.06 (1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13" y="1523691"/>
            <a:ext cx="4284784" cy="4065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0467"/>
            <a:ext cx="9180512" cy="687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июня – «День сказочника»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69269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игра «В мире сказок», конкурс рисунков «Мой любимый сказочный герой»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1640" cy="1196752"/>
          </a:xfrm>
          <a:prstGeom prst="rect">
            <a:avLst/>
          </a:prstGeom>
        </p:spPr>
      </p:pic>
      <p:pic>
        <p:nvPicPr>
          <p:cNvPr id="10" name="Рисунок 9" descr="C:\Users\Зарина\Downloads\WhatsApp Image 2024-06-12 at 14.33.5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2670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Зарина\Downloads\WhatsApp Image 2024-06-12 at 14.33.52 (1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0008"/>
            <a:ext cx="324036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Зарина\Downloads\WhatsApp Image 2024-06-12 at 14.33.54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60" y="3914800"/>
            <a:ext cx="3096344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Users\admin-3\Downloads\WhatsApp Image 2024-06-12 at 12.30.1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199314" cy="21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-3\Downloads\WhatsApp Image 2024-06-12 at 12.30.14 (1)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52264"/>
            <a:ext cx="2274260" cy="22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-36512" y="-20467"/>
            <a:ext cx="9180512" cy="687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июня – «День пожарного»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92696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 по пожарной части ДЧС № 11, посещение театра Музыкальной комедии, конкурс рисунков «Огонь – враг, огонь - друг»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92860"/>
            <a:ext cx="1547664" cy="1700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94" y="4274090"/>
            <a:ext cx="2552700" cy="1790700"/>
          </a:xfrm>
          <a:prstGeom prst="rect">
            <a:avLst/>
          </a:prstGeom>
        </p:spPr>
      </p:pic>
      <p:pic>
        <p:nvPicPr>
          <p:cNvPr id="13" name="Рисунок 12" descr="C:\Users\Зарина\Downloads\WhatsApp Image 2024-06-13 at 13.16.47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4443"/>
            <a:ext cx="29527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Зарина\Downloads\WhatsApp Image 2024-06-13 at 13.16.47 (1)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323850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Зарина\Downloads\WhatsApp Image 2024-06-13 at 15.18.57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14662"/>
            <a:ext cx="31527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Зарина\Downloads\WhatsApp Image 2024-06-13 at 13.24.05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2416671" cy="213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37819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	</a:t>
            </a:r>
            <a:endParaRPr lang="ru-RU" sz="2400" b="1" dirty="0"/>
          </a:p>
          <a:p>
            <a:endParaRPr lang="ru-RU" sz="2400" b="1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5638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87" y="4293096"/>
            <a:ext cx="5347225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5094" y="1"/>
            <a:ext cx="1321402" cy="1268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47667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Лето-это маленькая жизнь…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340768"/>
            <a:ext cx="72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</a:rPr>
              <a:t>Летние каникулы составляют значительную часть свободного времени детей. Лето – время игр, развлечений, свободы в выборе занятий, снятия накопившегося за год напряжения, восполнения израсходованных сил, восстановления здоровья. Это период свободного общения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-36512" y="-20467"/>
            <a:ext cx="9180512" cy="6878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18864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июня – «День эколога»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9269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 по станциям «В мире животных», концертная программа «Лето - 2024»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373216"/>
            <a:ext cx="1547664" cy="1700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74" y="-20467"/>
            <a:ext cx="1493110" cy="1047405"/>
          </a:xfrm>
          <a:prstGeom prst="rect">
            <a:avLst/>
          </a:prstGeom>
        </p:spPr>
      </p:pic>
      <p:pic>
        <p:nvPicPr>
          <p:cNvPr id="9218" name="Picture 2" descr="C:\Users\admin-3\Downloads\WhatsApp Image 2024-06-14 at 10.00.4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4" y="1412776"/>
            <a:ext cx="4270880" cy="42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-3\Downloads\WhatsApp Image 2024-06-14 at 10.01.3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502091" cy="42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-3\Downloads\WhatsApp Image 2024-06-14 at 10.01.38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449739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4116" y="21938"/>
            <a:ext cx="7092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грустим в семействе нашем.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поем, рисуем, пляшем,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Отдыхаем, 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игры  разные играем.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20" y="1988840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7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37819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	</a:t>
            </a:r>
            <a:endParaRPr lang="ru-RU" sz="2400" b="1" dirty="0"/>
          </a:p>
          <a:p>
            <a:endParaRPr lang="ru-RU" sz="2400" b="1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5638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87" y="4293096"/>
            <a:ext cx="5347225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5094" y="1"/>
            <a:ext cx="1321402" cy="1268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260648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052736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Продолжительность оздоровления 10 день: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 сезон – с 03.06 по 14.06.2024 г.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Дети находятся в лагере дневного пребывания 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с. 9.00 до 14.00 часов.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Суббота, воскресенье – выходной день.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Работают – 8 отрядов, 16 воспитателей, организатор, психолог, вожатый, физ.руководитель.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Ф.И.О. начальника лагеря: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Скотникова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Татьяна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1"/>
            <a:ext cx="92515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37819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	</a:t>
            </a:r>
            <a:endParaRPr lang="ru-RU" sz="2400" b="1" dirty="0"/>
          </a:p>
          <a:p>
            <a:endParaRPr lang="ru-RU" sz="2400" b="1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5638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2598" y="0"/>
            <a:ext cx="1321402" cy="1268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47667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задачи:</a:t>
            </a:r>
            <a:endParaRPr lang="ru-RU" sz="4000" b="1" dirty="0" smtClean="0">
              <a:ln w="11430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340768"/>
            <a:ext cx="799288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1.  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Организация полноценного отдыха для детей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2.   Физическое и психическое оздоровление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3.   Формирование у детей потребности в здоровом образе жизни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4.   Развитие потенциала каждого ребенка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5.   Выработка навыков здорового образа жизни;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6.   Создание условий для самореализации учащихся;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7.   Организация досуга учащихся;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8.   Формирование и закрепление трудовых навыков;</a:t>
            </a:r>
          </a:p>
          <a:p>
            <a:pPr>
              <a:lnSpc>
                <a:spcPct val="90000"/>
              </a:lnSpc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9.  Стимулирование творческой активности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1"/>
            <a:ext cx="925150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37819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	</a:t>
            </a:r>
            <a:endParaRPr lang="ru-RU" sz="2400" b="1" dirty="0"/>
          </a:p>
          <a:p>
            <a:endParaRPr lang="ru-RU" sz="2400" b="1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56384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2598" y="0"/>
            <a:ext cx="1321402" cy="1268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47667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</a:rPr>
              <a:t>Направления работы лагеря:</a:t>
            </a:r>
            <a:endParaRPr lang="ru-RU" sz="4000" b="1" dirty="0" smtClean="0">
              <a:ln w="11430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340768"/>
            <a:ext cx="799288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4227"/>
            <a:ext cx="1452970" cy="13785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3568" y="1340768"/>
            <a:ext cx="806489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Физкультурно-оздоровительное 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Нравственно-эстетическое 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Коммуникативное 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Трудовое 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Интеллектуальное 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 smtClean="0">
                <a:latin typeface="Times New Roman" pitchFamily="18" charset="0"/>
              </a:rPr>
              <a:t>Профилактическое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План мероприятий, проводимых в оздоровительном лагере, составлен так, чтобы каждое мероприятие носило всесторонний воспитательный характер, затрагивало все аспекты и направления воспитательной концепции.</a:t>
            </a:r>
          </a:p>
          <a:p>
            <a:pPr>
              <a:buFont typeface="Wingdings" pitchFamily="2" charset="2"/>
              <a:buChar char="ü"/>
            </a:pPr>
            <a:endParaRPr lang="ru-RU" i="1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i="1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i="1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i="1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i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5776" y="377553"/>
            <a:ext cx="37143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РЕЖИМ ДНЯ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1" y="213145"/>
            <a:ext cx="1348849" cy="142036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399549"/>
              </p:ext>
            </p:extLst>
          </p:nvPr>
        </p:nvGraphicFramePr>
        <p:xfrm>
          <a:off x="393177" y="1606713"/>
          <a:ext cx="8280920" cy="43425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6535"/>
                <a:gridCol w="6694385"/>
              </a:tblGrid>
              <a:tr h="454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Прием </a:t>
                      </a:r>
                      <a:r>
                        <a:rPr lang="ru-RU" sz="18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детей в лагерь</a:t>
                      </a: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9.15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Утренняя зарядка.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09.30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Линейка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09.45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Минутка безопасности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10.00</a:t>
                      </a:r>
                      <a:endParaRPr kumimoji="0" lang="ru-RU" sz="1200" b="0" i="0" u="none" strike="noStrike" kern="15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Завтрак участников смены.</a:t>
                      </a:r>
                      <a:endParaRPr kumimoji="0" lang="ru-RU" sz="1200" b="0" i="0" u="none" strike="noStrike" kern="15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06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Кружковая работа.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11.00-13.00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err="1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Общелагерное</a:t>
                      </a: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 мероприятие.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Обед участников смены.</a:t>
                      </a:r>
                      <a:endParaRPr kumimoji="0" lang="ru-RU" sz="12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13.30-14.00</a:t>
                      </a:r>
                      <a:endParaRPr kumimoji="0" lang="ru-RU" sz="12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Игры на свежем воздухе.</a:t>
                      </a:r>
                      <a:endParaRPr kumimoji="0" lang="ru-RU" sz="12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Линейка.</a:t>
                      </a:r>
                      <a:r>
                        <a:rPr lang="ru-RU" sz="1200" kern="15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Подведение </a:t>
                      </a:r>
                      <a:r>
                        <a:rPr lang="ru-RU" sz="18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итогов, уход домой.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4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48661" y="174851"/>
            <a:ext cx="26475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РАСПИСАНИЕ </a:t>
            </a:r>
          </a:p>
          <a:p>
            <a:pPr algn="ctr"/>
            <a:r>
              <a:rPr lang="ru-RU" sz="3200" b="1" cap="none" spc="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КРУЖКОВ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1979712" cy="125206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42087"/>
              </p:ext>
            </p:extLst>
          </p:nvPr>
        </p:nvGraphicFramePr>
        <p:xfrm>
          <a:off x="251520" y="1455480"/>
          <a:ext cx="8640960" cy="47978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880320"/>
                <a:gridCol w="3384376"/>
                <a:gridCol w="2376264"/>
              </a:tblGrid>
              <a:tr h="677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«Весёлый карандаш»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lang="ru-RU" sz="2000" b="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</a:t>
                      </a:r>
                      <a:r>
                        <a:rPr lang="ru-RU" sz="2000" b="0" kern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000" b="0" kern="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11.00</a:t>
                      </a:r>
                      <a:endParaRPr lang="ru-RU" sz="20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525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«Страна логики»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lang="ru-RU" sz="20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Шебер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қолдар»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lang="ru-RU" sz="20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«Умелые ручки»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lang="ru-RU" sz="20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Сиқырлы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сандар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«Всезнайки»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kern="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lang="ru-RU" sz="2000" b="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Сиқырлы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50" dirty="0" err="1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қаламдар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ежедневно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«Быстрые и ловкие»</a:t>
                      </a:r>
                      <a:endParaRPr kumimoji="0" lang="ru-RU" sz="2000" b="1" i="0" u="none" strike="noStrike" kern="15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вторник</a:t>
                      </a: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, пятница</a:t>
                      </a:r>
                      <a:r>
                        <a:rPr kumimoji="0" lang="kk-KZ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kumimoji="0" lang="ru-RU" sz="2000" b="0" i="0" u="none" strike="noStrike" kern="15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«</a:t>
                      </a:r>
                      <a:r>
                        <a:rPr lang="kk-KZ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Ән салайық!</a:t>
                      </a:r>
                      <a:r>
                        <a:rPr lang="ru-RU" sz="2000" kern="150" dirty="0" smtClean="0">
                          <a:effectLst/>
                          <a:latin typeface="+mj-lt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»</a:t>
                      </a:r>
                      <a:endParaRPr lang="ru-RU" sz="2000" kern="150" dirty="0">
                        <a:effectLst/>
                        <a:latin typeface="+mj-lt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понедельник, четверг</a:t>
                      </a: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5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10.30 – 11.00</a:t>
                      </a:r>
                      <a:endParaRPr kumimoji="0" lang="ru-RU" sz="2000" b="0" i="0" u="none" strike="noStrike" kern="15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  <a:alpha val="5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9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1" y="174851"/>
            <a:ext cx="7200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Взаимодействие с учреждениями</a:t>
            </a:r>
          </a:p>
          <a:p>
            <a:pPr algn="ctr"/>
            <a:r>
              <a:rPr lang="ru-RU" sz="3600" b="1" cap="none" spc="0" dirty="0" smtClean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культуры и спорта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1979712" cy="1252069"/>
          </a:xfrm>
          <a:prstGeom prst="rect">
            <a:avLst/>
          </a:prstGeom>
        </p:spPr>
      </p:pic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53223"/>
              </p:ext>
            </p:extLst>
          </p:nvPr>
        </p:nvGraphicFramePr>
        <p:xfrm>
          <a:off x="467544" y="1484784"/>
          <a:ext cx="74168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Овал 7"/>
          <p:cNvSpPr/>
          <p:nvPr/>
        </p:nvSpPr>
        <p:spPr>
          <a:xfrm>
            <a:off x="467544" y="3861048"/>
            <a:ext cx="2088232" cy="86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Цирк «Шапито»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2843808" y="3933056"/>
            <a:ext cx="360040" cy="360040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6"/>
          <a:stretch/>
        </p:blipFill>
        <p:spPr>
          <a:xfrm>
            <a:off x="72008" y="-27385"/>
            <a:ext cx="9144000" cy="69573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60338"/>
            <a:ext cx="7056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дни отдыха ребята знакомились, были выбраны названия отрядов: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«</a:t>
            </a:r>
            <a:r>
              <a:rPr lang="kk-KZ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Жұлдыз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Теңізші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Вольтики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Ғарышкерлер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«Всезнайки», девизы,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речевки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отрядные песни.  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проводится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общелагерная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линейка, на которой подводятся итоги дня прошедшего и строятся планы на новый день.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26"/>
            <a:ext cx="1741002" cy="1550809"/>
          </a:xfrm>
          <a:prstGeom prst="rect">
            <a:avLst/>
          </a:prstGeom>
        </p:spPr>
      </p:pic>
      <p:pic>
        <p:nvPicPr>
          <p:cNvPr id="8" name="Рисунок 7" descr="C:\ШКОЛА\ЛАГЕРЬ 2019\ЛАГЕРЬ 2022\ФОТО ЛАГЕРЬ\2июня\a9aeaafc-7e60-4626-b8d7-753f84fc03c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4248472" cy="3312367"/>
          </a:xfrm>
          <a:prstGeom prst="roundRect">
            <a:avLst>
              <a:gd name="adj" fmla="val 8594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1" name="Рисунок 10" descr="C:\ШКОЛА\ЛАГЕРЬ 2019\ЛАГЕРЬ 2022\ФОТО ЛАГЕРЬ\3 июня\a62125e0-cceb-4d4a-9d1f-7fb0a6866a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4818" y="4149080"/>
            <a:ext cx="3816424" cy="2636912"/>
          </a:xfrm>
          <a:prstGeom prst="roundRect">
            <a:avLst>
              <a:gd name="adj" fmla="val 859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" name="AutoShape 2" descr="blob:https://web.whatsapp.com/d533b92b-4e98-47de-948a-e514b41c0bf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admin-3\Downloads\WhatsApp Image 2024-06-07 at 09.13.5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521980" cy="21301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445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агер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лагерь</Template>
  <TotalTime>1277</TotalTime>
  <Words>533</Words>
  <Application>Microsoft Office PowerPoint</Application>
  <PresentationFormat>Экран (4:3)</PresentationFormat>
  <Paragraphs>131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лагерь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admin-3</cp:lastModifiedBy>
  <cp:revision>190</cp:revision>
  <dcterms:created xsi:type="dcterms:W3CDTF">2014-06-20T11:03:26Z</dcterms:created>
  <dcterms:modified xsi:type="dcterms:W3CDTF">2024-06-14T13:48:29Z</dcterms:modified>
</cp:coreProperties>
</file>