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5" r:id="rId3"/>
    <p:sldId id="288" r:id="rId4"/>
    <p:sldId id="292" r:id="rId5"/>
    <p:sldId id="289" r:id="rId6"/>
    <p:sldId id="291" r:id="rId7"/>
    <p:sldId id="269" r:id="rId8"/>
    <p:sldId id="295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34FC-6FBE-45D7-AE5A-469845A9E8C6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932-0473-4710-8D55-C9CD21CBC55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5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34FC-6FBE-45D7-AE5A-469845A9E8C6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932-0473-4710-8D55-C9CD21CBC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0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34FC-6FBE-45D7-AE5A-469845A9E8C6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932-0473-4710-8D55-C9CD21CBC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947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34FC-6FBE-45D7-AE5A-469845A9E8C6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932-0473-4710-8D55-C9CD21CBC55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3022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34FC-6FBE-45D7-AE5A-469845A9E8C6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932-0473-4710-8D55-C9CD21CBC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21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34FC-6FBE-45D7-AE5A-469845A9E8C6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932-0473-4710-8D55-C9CD21CBC55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7300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34FC-6FBE-45D7-AE5A-469845A9E8C6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932-0473-4710-8D55-C9CD21CBC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487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34FC-6FBE-45D7-AE5A-469845A9E8C6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932-0473-4710-8D55-C9CD21CBC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57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34FC-6FBE-45D7-AE5A-469845A9E8C6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932-0473-4710-8D55-C9CD21CBC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40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34FC-6FBE-45D7-AE5A-469845A9E8C6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932-0473-4710-8D55-C9CD21CBC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85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34FC-6FBE-45D7-AE5A-469845A9E8C6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932-0473-4710-8D55-C9CD21CBC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0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34FC-6FBE-45D7-AE5A-469845A9E8C6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932-0473-4710-8D55-C9CD21CBC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4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34FC-6FBE-45D7-AE5A-469845A9E8C6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932-0473-4710-8D55-C9CD21CBC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20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34FC-6FBE-45D7-AE5A-469845A9E8C6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932-0473-4710-8D55-C9CD21CBC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85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34FC-6FBE-45D7-AE5A-469845A9E8C6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932-0473-4710-8D55-C9CD21CBC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78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34FC-6FBE-45D7-AE5A-469845A9E8C6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932-0473-4710-8D55-C9CD21CBC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85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34FC-6FBE-45D7-AE5A-469845A9E8C6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9932-0473-4710-8D55-C9CD21CBC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82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CB34FC-6FBE-45D7-AE5A-469845A9E8C6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EB39932-0473-4710-8D55-C9CD21CBC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79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nline.zakon.kz/Document/?doc_id=3176928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E4CB92C-3FF0-41B4-9E50-6740AA45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1926"/>
            <a:ext cx="10098088" cy="1438274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ЧТО ТАКОЕ ВПЧ?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1B8531C-8F2A-49CC-92A9-440ACC668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423" y="3081336"/>
            <a:ext cx="4669351" cy="36147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EBD0CB-9C12-4211-B0DD-7D4B4328D301}"/>
              </a:ext>
            </a:extLst>
          </p:cNvPr>
          <p:cNvSpPr txBox="1"/>
          <p:nvPr/>
        </p:nvSpPr>
        <p:spPr>
          <a:xfrm>
            <a:off x="800099" y="980212"/>
            <a:ext cx="107076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ВПЧ</a:t>
            </a:r>
            <a:r>
              <a:rPr lang="ru-RU" sz="2000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 (вирус папилломы человека) - это вирус, инфицирующий кожу и слизистые оболочки разных органов (например, шейки матки или </a:t>
            </a:r>
            <a:r>
              <a:rPr lang="ru-RU" sz="2000" dirty="0" err="1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аногенитальной</a:t>
            </a:r>
            <a:r>
              <a:rPr lang="ru-RU" sz="2000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 области). В некоторых случаях инфекция приводит к появлению папиллом (бородавчатых разрастаний).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Семь из 10 случаев рака шейки матки вызваны ВПЧ 16 или 18 типа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Девять из 10 случаев генитальных бородавок вызваны ВПЧ 6 или 11 типа</a:t>
            </a:r>
            <a:r>
              <a:rPr lang="ru-RU" sz="2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Объект 4">
            <a:extLst>
              <a:ext uri="{FF2B5EF4-FFF2-40B4-BE49-F238E27FC236}">
                <a16:creationId xmlns:a16="http://schemas.microsoft.com/office/drawing/2014/main" id="{629ECCC0-1FDD-4B09-9010-76DBEBF8C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25" y="3081335"/>
            <a:ext cx="5010150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47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CBA32-5906-4106-86A5-4652BA152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237" y="352425"/>
            <a:ext cx="8534400" cy="103822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  <a:cs typeface="Times New Roman" panose="02020603050405020304" pitchFamily="18" charset="0"/>
              </a:rPr>
              <a:t>Пути передачи ВПЧ</a:t>
            </a:r>
          </a:p>
        </p:txBody>
      </p:sp>
      <p:pic>
        <p:nvPicPr>
          <p:cNvPr id="4" name="Объект 8">
            <a:extLst>
              <a:ext uri="{FF2B5EF4-FFF2-40B4-BE49-F238E27FC236}">
                <a16:creationId xmlns:a16="http://schemas.microsoft.com/office/drawing/2014/main" id="{85154310-2010-4ADF-9A84-5EECE5A88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0" y="1706032"/>
            <a:ext cx="4552951" cy="4214813"/>
          </a:xfrm>
        </p:spPr>
      </p:pic>
      <p:pic>
        <p:nvPicPr>
          <p:cNvPr id="7" name="Объект 5">
            <a:extLst>
              <a:ext uri="{FF2B5EF4-FFF2-40B4-BE49-F238E27FC236}">
                <a16:creationId xmlns:a16="http://schemas.microsoft.com/office/drawing/2014/main" id="{2EA04244-E0F0-4A6F-BDE3-C75F87171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013" y="1706032"/>
            <a:ext cx="6497637" cy="42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0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2E785-58AA-496C-B255-390D99C20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112" y="210607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ФАКТОРЫ РИСКА РАЗВИТИЯ РАКА ШЕЙКИ МАТКИ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8F327A-6DD6-4AAD-9D2E-70CF17EB6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8275"/>
            <a:ext cx="5400675" cy="5353049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 90% случаев рака шейки вызваны типом ВПЧ высокого онкогенного риска</a:t>
            </a:r>
          </a:p>
          <a:p>
            <a:pPr algn="just"/>
            <a:endParaRPr lang="ru-RU" sz="2400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Другие факторы риска включают раннюю первую беременность, три или более доношенных беременностей, табакокурение, ослабленную иммунную систему, ВИЧ-инфекцию или наличие других инфекций, передаваемых половым путем.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D5465C-5ED3-4681-B7E3-32C40226D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2114549"/>
            <a:ext cx="6115050" cy="448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2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5280-C204-4230-8C75-DCB61E77D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525" y="371475"/>
            <a:ext cx="9247187" cy="11556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 внесении изменений</a:t>
            </a:r>
            <a:r>
              <a:rPr lang="ru-RU" b="0" dirty="0">
                <a:solidFill>
                  <a:schemeClr val="bg2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 Национальный календарь профилактических прививок Республики Казахстан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7DA78-4750-42E1-A80A-E26AE3F97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61" y="1828800"/>
            <a:ext cx="10279064" cy="3914776"/>
          </a:xfrm>
        </p:spPr>
        <p:txBody>
          <a:bodyPr>
            <a:normAutofit fontScale="92500"/>
          </a:bodyPr>
          <a:lstStyle/>
          <a:p>
            <a:pPr fontAlgn="base"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внесению изменений в </a:t>
            </a:r>
            <a:r>
              <a:rPr lang="ru-RU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Постановление Правительства Республики Казахстан от 24 сентября 2020 года № 612 Об утверждении перечня заболеваний, против которых проводятся обязательные профилактические прививки в рамках гарантированного объема медицинской помощи, правил, сроков их проведения и групп населения, подлежащих профилактическим прививкам </a:t>
            </a:r>
            <a:r>
              <a:rPr lang="ru-RU" b="0" i="1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(с </a:t>
            </a:r>
            <a:r>
              <a:rPr lang="ru-RU" b="0" i="1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  <a:hlinkClick r:id="rId2" tooltip="Постановление Правительства Республики Казахстан от 24 сентября 2020 года № 612 «Об утверждении перечня заболеваний, против которых проводятся обязательные профилактические прививки в рамках гарантированного объема медицинской помощи, правил, сроков их проведения и групп населения, подлежащих профилактическим прививкам» (с изменениями по состоянию на 03.03.2024 г.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изменениями</a:t>
            </a:r>
            <a:r>
              <a:rPr lang="ru-RU" b="0" i="1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 от 20 февраля 2024 г.№ 102) </a:t>
            </a:r>
            <a:r>
              <a:rPr lang="ru-RU" b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в Национальный календарь профилактических прививок Республики Казахстан включена </a:t>
            </a:r>
            <a:r>
              <a:rPr lang="ru-RU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вакцинации против вируса папилломы человека для девочек 11-ти лет, проведение планируется с осени 2024 года.</a:t>
            </a:r>
          </a:p>
          <a:p>
            <a:pPr marL="457200" algn="just"/>
            <a:r>
              <a:rPr lang="ru-RU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ВОЗ рекомендует в качестве приоритета проводить вакцинацию девочек в возрасте от 9 до 14 лет. Вакцинация в этом возрасте обеспечивает наиболее сильный иммунный ответ, и она наиболее эффективна, если вакцину вводить в раннем возрасте.</a:t>
            </a:r>
          </a:p>
        </p:txBody>
      </p:sp>
      <p:pic>
        <p:nvPicPr>
          <p:cNvPr id="4" name="Объект 7">
            <a:extLst>
              <a:ext uri="{FF2B5EF4-FFF2-40B4-BE49-F238E27FC236}">
                <a16:creationId xmlns:a16="http://schemas.microsoft.com/office/drawing/2014/main" id="{637B31AA-92E7-47D8-8DA8-7DF4249FF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175" y="5743575"/>
            <a:ext cx="4914900" cy="82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0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79682-9751-43DB-9758-F237D236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1B63C2-85D9-43EE-B46F-E7197E878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EC2BB8-CBCB-4FC4-A7A9-60C777EE9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100012"/>
            <a:ext cx="1147762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5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E485A-3645-4CE5-9671-FC8E7F6C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762" y="142876"/>
            <a:ext cx="8534400" cy="1209674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ЭФФективность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 и безопасность вакцин против ВПЧ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8465C6-6D2C-4FC0-9693-80DAF4574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11" y="1352550"/>
            <a:ext cx="8534400" cy="527685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Попытки по созданию вакцины против ВПЧ начаты с 1990 года.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Каждая из доступных ВПЧ-вакцин была апробирована в ходе обширных клинических испытаний, прежде чем было выдано разрешение к применению. </a:t>
            </a:r>
            <a:endParaRPr lang="ru-RU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Первая ВПЧ-вакцина получила лицензию в 2006 году, и с тех пор более 270 млн. доз ВПЧ-вакцин было использовано в 74 странах мира. </a:t>
            </a:r>
            <a:r>
              <a:rPr lang="ru-RU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странах СНГ внедрена в Армении Грузии, Молдове, Туркменистане, Кыргызстане и Узбекистане.</a:t>
            </a:r>
            <a:endParaRPr lang="ru-RU" sz="24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Эффективность вакцин против ВПЧ  составляет 95%</a:t>
            </a:r>
          </a:p>
        </p:txBody>
      </p:sp>
      <p:pic>
        <p:nvPicPr>
          <p:cNvPr id="4" name="Объект 7">
            <a:extLst>
              <a:ext uri="{FF2B5EF4-FFF2-40B4-BE49-F238E27FC236}">
                <a16:creationId xmlns:a16="http://schemas.microsoft.com/office/drawing/2014/main" id="{5273F1E0-88E3-466D-B1F4-0F8BA3640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411" y="3243262"/>
            <a:ext cx="3357176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9FFACF1-88E0-4DA0-85CC-90FA261A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225" y="377592"/>
            <a:ext cx="8515350" cy="123213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Безопасная практика иммунизации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B197FA5-C9A4-4023-B585-02FB34F955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99188" y="1884659"/>
            <a:ext cx="5478462" cy="4820379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9062CD-7106-4019-8631-E6091FE51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20" y="1884659"/>
            <a:ext cx="5395913" cy="482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45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5">
            <a:extLst>
              <a:ext uri="{FF2B5EF4-FFF2-40B4-BE49-F238E27FC236}">
                <a16:creationId xmlns:a16="http://schemas.microsoft.com/office/drawing/2014/main" id="{F31D6B28-D055-49C1-A101-060B3CCFA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424" y="352426"/>
            <a:ext cx="10725151" cy="3790950"/>
          </a:xfrm>
        </p:spPr>
      </p:pic>
      <p:pic>
        <p:nvPicPr>
          <p:cNvPr id="8" name="Объект 5">
            <a:extLst>
              <a:ext uri="{FF2B5EF4-FFF2-40B4-BE49-F238E27FC236}">
                <a16:creationId xmlns:a16="http://schemas.microsoft.com/office/drawing/2014/main" id="{2556065F-8F7D-4C85-9BEF-132B911C5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4391026"/>
            <a:ext cx="5162550" cy="2228849"/>
          </a:xfrm>
          <a:prstGeom prst="rect">
            <a:avLst/>
          </a:prstGeom>
        </p:spPr>
      </p:pic>
      <p:pic>
        <p:nvPicPr>
          <p:cNvPr id="9" name="Объект 5">
            <a:extLst>
              <a:ext uri="{FF2B5EF4-FFF2-40B4-BE49-F238E27FC236}">
                <a16:creationId xmlns:a16="http://schemas.microsoft.com/office/drawing/2014/main" id="{53A25141-78DF-4551-8D33-30703472A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450" y="4391026"/>
            <a:ext cx="4937125" cy="222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9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F68B2-4598-413C-8E0C-5BE680D1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312208"/>
            <a:ext cx="9428162" cy="1221317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Противопоказания к вакцинации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329B565-8734-4738-A2FE-39E8B46343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10325" y="1819275"/>
            <a:ext cx="5467350" cy="4772024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2248C1-A4B1-4193-B4E7-DE01BB3CD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1773768"/>
            <a:ext cx="5962650" cy="477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2834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1098</TotalTime>
  <Words>343</Words>
  <Application>Microsoft Office PowerPoint</Application>
  <PresentationFormat>Широкоэкранный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Сектор</vt:lpstr>
      <vt:lpstr>ЧТО ТАКОЕ ВПЧ? </vt:lpstr>
      <vt:lpstr>Пути передачи ВПЧ</vt:lpstr>
      <vt:lpstr>ФАКТОРЫ РИСКА РАЗВИТИЯ РАКА ШЕЙКИ МАТКИ </vt:lpstr>
      <vt:lpstr>О внесении изменений Национальный календарь профилактических прививок Республики Казахстан </vt:lpstr>
      <vt:lpstr>Презентация PowerPoint</vt:lpstr>
      <vt:lpstr>ЭФФективность и безопасность вакцин против ВПЧ</vt:lpstr>
      <vt:lpstr>Безопасная практика иммунизации</vt:lpstr>
      <vt:lpstr>Презентация PowerPoint</vt:lpstr>
      <vt:lpstr>Противопоказания к вакцинации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2024-04-01T06:04:39Z</dcterms:created>
  <dcterms:modified xsi:type="dcterms:W3CDTF">2024-08-06T06:23:37Z</dcterms:modified>
</cp:coreProperties>
</file>