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2814" y="-9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C84ED-2DE7-43E4-851D-69B3D5F9EE8D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6E7EC-31E6-4D09-BC8B-88262CB212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2611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C84ED-2DE7-43E4-851D-69B3D5F9EE8D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6E7EC-31E6-4D09-BC8B-88262CB212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463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C84ED-2DE7-43E4-851D-69B3D5F9EE8D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6E7EC-31E6-4D09-BC8B-88262CB212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2614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C84ED-2DE7-43E4-851D-69B3D5F9EE8D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6E7EC-31E6-4D09-BC8B-88262CB212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3652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C84ED-2DE7-43E4-851D-69B3D5F9EE8D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6E7EC-31E6-4D09-BC8B-88262CB212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7164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C84ED-2DE7-43E4-851D-69B3D5F9EE8D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6E7EC-31E6-4D09-BC8B-88262CB212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0816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C84ED-2DE7-43E4-851D-69B3D5F9EE8D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6E7EC-31E6-4D09-BC8B-88262CB212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0329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C84ED-2DE7-43E4-851D-69B3D5F9EE8D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6E7EC-31E6-4D09-BC8B-88262CB212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0731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C84ED-2DE7-43E4-851D-69B3D5F9EE8D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6E7EC-31E6-4D09-BC8B-88262CB212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85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C84ED-2DE7-43E4-851D-69B3D5F9EE8D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6E7EC-31E6-4D09-BC8B-88262CB212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0333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C84ED-2DE7-43E4-851D-69B3D5F9EE8D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6E7EC-31E6-4D09-BC8B-88262CB212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9756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8C84ED-2DE7-43E4-851D-69B3D5F9EE8D}" type="datetimeFigureOut">
              <a:rPr lang="ru-RU" smtClean="0"/>
              <a:t>21.02.2024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46E7EC-31E6-4D09-BC8B-88262CB212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4418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576064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admin-2\Desktop\не грубил\WhatsApp Image 2024-02-21 at 10.26.27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3534" y="980728"/>
            <a:ext cx="5894230" cy="482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6851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576064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2050" name="Picture 2" descr="C:\Users\admin-2\Desktop\не грубил\WhatsApp Image 2024-02-21 at 10.26.54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713498"/>
            <a:ext cx="6264696" cy="5661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3809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576064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098" name="Picture 2" descr="C:\Users\admin-2\Desktop\не грубил\WhatsApp Image 2024-02-21 at 10.27.57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980728"/>
            <a:ext cx="5931507" cy="518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3809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576064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3074" name="Picture 2" descr="C:\Users\admin-2\Desktop\не грубил\WhatsApp Image 2024-02-21 at 10.27.20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836712"/>
            <a:ext cx="6511652" cy="5546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3809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576064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122" name="Picture 2" descr="C:\Users\admin-2\Desktop\не грубил\WhatsApp Image 2024-02-21 at 10.28.42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980728"/>
            <a:ext cx="6395912" cy="5430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38096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576064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6146" name="Picture 2" descr="C:\Users\admin-2\Desktop\не грубил\WhatsApp Image 2024-02-21 at 10.29.21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836712"/>
            <a:ext cx="6439644" cy="5503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38096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576064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7170" name="Picture 2" descr="C:\Users\admin-2\Desktop\не грубил\WhatsApp Image 2024-02-21 at 10.29.57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764703"/>
            <a:ext cx="6295628" cy="5578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3809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576064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8194" name="Picture 2" descr="C:\Users\admin-2\Desktop\не грубил\WhatsApp Image 2024-02-21 at 10.30.32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7694" y="980727"/>
            <a:ext cx="5760641" cy="5184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38096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Экран 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admin-2</dc:creator>
  <cp:lastModifiedBy>admin-2</cp:lastModifiedBy>
  <cp:revision>1</cp:revision>
  <dcterms:created xsi:type="dcterms:W3CDTF">2024-02-21T04:53:33Z</dcterms:created>
  <dcterms:modified xsi:type="dcterms:W3CDTF">2024-02-21T05:00:46Z</dcterms:modified>
</cp:coreProperties>
</file>