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48" y="43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80B4C6-FC9A-4BAF-AA82-64111B25C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019300"/>
            <a:ext cx="4800600" cy="4800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12BC6B-8419-4545-A5F1-360815CBA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1943100"/>
            <a:ext cx="1258443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13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FF2B75-E16F-FC57-89C5-61EBAFD3E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3619" y="0"/>
            <a:ext cx="18555419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44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DA455E-1AF2-B55E-8B91-BCD4CBCC7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14300"/>
            <a:ext cx="18745200" cy="105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41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Office PowerPoint</Application>
  <PresentationFormat>Произвольный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Calibri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der 0013</dc:creator>
  <cp:lastModifiedBy>der 0013</cp:lastModifiedBy>
  <cp:revision>5</cp:revision>
  <dcterms:created xsi:type="dcterms:W3CDTF">2006-08-16T00:00:00Z</dcterms:created>
  <dcterms:modified xsi:type="dcterms:W3CDTF">2025-11-26T11:16:26Z</dcterms:modified>
  <dc:identifier>DAG5ORvEp1M</dc:identifier>
</cp:coreProperties>
</file>