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7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822F26-CF62-6E9A-A99E-5966AEDED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599" y="-800100"/>
            <a:ext cx="18516599" cy="1108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16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17176C-F708-A4A9-BCA6-006BB87A3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440400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32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Произвольный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Даурен Шагатаев</cp:lastModifiedBy>
  <cp:revision>3</cp:revision>
  <dcterms:created xsi:type="dcterms:W3CDTF">2006-08-16T00:00:00Z</dcterms:created>
  <dcterms:modified xsi:type="dcterms:W3CDTF">2025-11-20T12:15:35Z</dcterms:modified>
  <dc:identifier>DAG5OeVGOQA</dc:identifier>
</cp:coreProperties>
</file>