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5FB4E-75C0-48D1-B77D-7650BA1E8710}" type="datetimeFigureOut">
              <a:rPr lang="ru-RU" smtClean="0"/>
              <a:pPr/>
              <a:t>10.02.2026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E35AB-458D-4287-B1BA-FB52AEE9A88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857224" y="785794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“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Если ребенок замкнулся в себе”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44" y="295252"/>
            <a:ext cx="9144000" cy="6858000"/>
          </a:xfrm>
          <a:prstGeom prst="rect">
            <a:avLst/>
          </a:prstGeom>
          <a:noFill/>
        </p:spPr>
      </p:pic>
      <p:pic>
        <p:nvPicPr>
          <p:cNvPr id="9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644" y="447652"/>
            <a:ext cx="9144000" cy="68580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285984" y="1142984"/>
            <a:ext cx="57864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Каждый ребенок уникален: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один — душа компании, другой — тихий наблюдатель. Но как понять, где просто особенность характера, а где тревожный звоночек, что малыш закрывается от мира?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В новой серии постов говорим о детской замкнутости: признаки, причины и конкретные шаги, как помочь.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4081470"/>
            <a:ext cx="4903656" cy="27765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38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682" y="152400"/>
            <a:ext cx="9144000" cy="6858000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500166" y="500043"/>
            <a:ext cx="700092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путаем: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Интроверт или Замкнутый?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важно!Интроверт (особенность характера):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✅ Ему комфортно в одиночестве или с 1-2 близкими.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✅ Он набирается сил в тишине.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✅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У него есть свои устойчивые интересы.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✅ Может общаться, когда это нужно.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Замкнутость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(проблема для решения):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Ему тяжело и страшно в общении.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Он хочет играть с другими, но не знает как.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Избегает любых контактов, даже взгляда.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Часто выглядит грустным, отрешенным.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: Если вы видите страдание — это повод действовать.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85784" y="0"/>
            <a:ext cx="9144000" cy="6858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14480" y="857232"/>
            <a:ext cx="5643602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1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Тревожные признаки: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Когда стоит насторожиться?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Речь: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Говорит мало и тихо, избегает разговоров, не задает вопросов.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Эмоции: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Лицо часто без выражения, редко улыбается, боится проявлять чувства.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Действия: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Предпочитает играть один, стороннится общих игр, пассивен в группе.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Тело: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Скованная поза, опущенная голова, избегание зрительного контакта.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Реакции: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Сильно пугается нового (места, людей), долго адаптируется.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Важно: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эти признаки стойкие (больше 2-3 месяцев) и проявляются везде (сад, дом, </a:t>
            </a:r>
            <a:r>
              <a:rPr kumimoji="0" lang="kk-KZ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гости).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071670" y="1071546"/>
            <a:ext cx="557216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Возможные причины: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стоит за замкнутостью?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Темперамент: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 природы медлительный и осторожный малыш.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Стресс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Переезд, развод родителей, рождение второго ребенка, конфликты в семье.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Неудачи в общении: Его дразнили, отнимали игрушки, не приняли в игру.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Чрезмерный контроль: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Родители все решают за него, не дают выбора.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Недостаток внимания: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Ребенок уходит в себя, потому что так «безопаснее».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Высокие требования: Боится не соответствовать, ошибиться, поэтому молчит</a:t>
            </a: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2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Возможные причины: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Что стоит за замкнутостью?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Темперамент: От природы медлительный и осторожный малыш.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Стресс: Переезд, развод родителей, рождение второго ребенка, конфликты в семье.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Неудачи в общении: Его дразнили, отнимали игрушки, не приняли в игру.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Чрезмерный контроль: Родители все решают за него, не дают выбора.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· Недостаток внимания: Ребенок уходит в себя, потому что так «безопаснее».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· Высокие требования: Боится не соответствовать, ошибиться, поэтому молчит.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000100" y="0"/>
            <a:ext cx="7929618" cy="6401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Чего делать НЕЛЬЗЯ: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Типичные ошибки родителей.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Давление: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«Ну иди же поиграй с детьми! Что ты как бука!»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Ярлыки: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«Он у нас стеснительный/бояка», особенно при других.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Сравнение: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«Посмотри, как Маша веселится!»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Игнорирование: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«Само пройдет, перерастет».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Насильное общение: 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Заставлять выступать перед гостями или первым здороваться.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Эти методы только усиливают тревогу и чувство неполноценности.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делать НУЖНО: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Алгоритм помощи шаг за шагом.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1: Безопасная гавань.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Создайте дома атмосферу безусловного принятия. Чаще обнимайте, говорите: «Я тебя люблю любого», «Мне с тобой хорошо». Снизьте критику.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2: Игра и разговор.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выспрашивайте. Играйте рядом, комментируйте свои действия: «Я строю высокую башню». Рисуйте вместе, читайте книги и обсуждайте чувства героев.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3: Социальный тренинг.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Приглашайте в гости одного, самого спокойного ребенка. Организуйте простую игру с правилами (лепка, конструктор). Будьте рядом как поддержка.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делать </a:t>
            </a: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НУЖНО (продолжение):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4: Проигрывание ситуаций.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Используйте игрушки, чтобы проиграть сложные моменты: «Мишка боится подойти к детям. Как ему помочь?». Придумайте историю про застенчивого героя.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ШАГ 5: Доверьтесь специалистам.</a:t>
            </a: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Поговорите с воспитателем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Как ребенок ведет себя в группе?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Обратитесь к психологу детсада: Он увидит ребенка в деятельности и даст персональные рекомендации.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Проконсультируйтесь с неврологом: Чтобы исключить медицинские причины.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852"/>
            <a:ext cx="9144000" cy="685800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71604" y="1428736"/>
            <a:ext cx="6715172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Итоги: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Главное — ваше понимание.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Замкнутость — это не упрямство и не вредность. Это сигнал, что ребенку трудно и он нуждается в вашем терпении, любви и поддержке.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торопите.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Не навешивайте ярлыки.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Будьте рядом.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751</Words>
  <Application>Microsoft Office PowerPoint</Application>
  <PresentationFormat>Экран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</cp:revision>
  <dcterms:created xsi:type="dcterms:W3CDTF">2026-02-10T12:12:36Z</dcterms:created>
  <dcterms:modified xsi:type="dcterms:W3CDTF">2026-02-10T13:25:48Z</dcterms:modified>
</cp:coreProperties>
</file>