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56" r:id="rId2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60" autoAdjust="0"/>
  </p:normalViewPr>
  <p:slideViewPr>
    <p:cSldViewPr snapToGrid="0">
      <p:cViewPr>
        <p:scale>
          <a:sx n="100" d="100"/>
          <a:sy n="100" d="100"/>
        </p:scale>
        <p:origin x="1734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3822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DBE4E50-1006-46D3-8CAE-81068271759A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02D8528-6F25-4D7D-AAE4-0EB03CB3900A}">
      <dgm:prSet phldrT="[Текст]" custT="1"/>
      <dgm:spPr>
        <a:solidFill>
          <a:schemeClr val="accent5">
            <a:lumMod val="50000"/>
          </a:schemeClr>
        </a:solidFill>
      </dgm:spPr>
      <dgm:t>
        <a:bodyPr/>
        <a:lstStyle/>
        <a:p>
          <a:endParaRPr lang="kk-KZ" sz="2000" b="1" dirty="0" smtClean="0">
            <a:latin typeface="Courier New" panose="02070309020205020404" pitchFamily="49" charset="0"/>
            <a:cs typeface="Courier New" panose="02070309020205020404" pitchFamily="49" charset="0"/>
          </a:endParaRPr>
        </a:p>
        <a:p>
          <a:r>
            <a:rPr lang="kk-KZ" sz="2000" b="1" dirty="0" smtClean="0">
              <a:latin typeface="Courier New" panose="02070309020205020404" pitchFamily="49" charset="0"/>
              <a:cs typeface="Courier New" panose="02070309020205020404" pitchFamily="49" charset="0"/>
            </a:rPr>
            <a:t>Учитель математики 4 ставки</a:t>
          </a:r>
          <a:endParaRPr lang="ru-RU" sz="2000" b="1" dirty="0" smtClean="0">
            <a:latin typeface="Courier New" panose="02070309020205020404" pitchFamily="49" charset="0"/>
            <a:cs typeface="Courier New" panose="02070309020205020404" pitchFamily="49" charset="0"/>
          </a:endParaRPr>
        </a:p>
        <a:p>
          <a:endParaRPr lang="ru-RU" sz="2000" b="1" dirty="0">
            <a:latin typeface="Courier New" panose="02070309020205020404" pitchFamily="49" charset="0"/>
            <a:cs typeface="Courier New" panose="02070309020205020404" pitchFamily="49" charset="0"/>
          </a:endParaRPr>
        </a:p>
      </dgm:t>
    </dgm:pt>
    <dgm:pt modelId="{77847932-4598-4FE9-B76F-6E32016DE665}" type="parTrans" cxnId="{822951DD-1825-4D7E-B144-9D61383E143D}">
      <dgm:prSet/>
      <dgm:spPr/>
      <dgm:t>
        <a:bodyPr/>
        <a:lstStyle/>
        <a:p>
          <a:endParaRPr lang="ru-RU"/>
        </a:p>
      </dgm:t>
    </dgm:pt>
    <dgm:pt modelId="{8AF473CB-A84B-4EE3-9AB3-A9B880D49A52}" type="sibTrans" cxnId="{822951DD-1825-4D7E-B144-9D61383E143D}">
      <dgm:prSet/>
      <dgm:spPr/>
      <dgm:t>
        <a:bodyPr/>
        <a:lstStyle/>
        <a:p>
          <a:endParaRPr lang="ru-RU"/>
        </a:p>
      </dgm:t>
    </dgm:pt>
    <dgm:pt modelId="{4890BC3C-BC1B-4892-B12C-EF4FD2046D05}">
      <dgm:prSet phldrT="[Текст]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kk-KZ" b="1" dirty="0" smtClean="0">
              <a:latin typeface="Courier New" panose="02070309020205020404" pitchFamily="49" charset="0"/>
              <a:cs typeface="Courier New" panose="02070309020205020404" pitchFamily="49" charset="0"/>
            </a:rPr>
            <a:t>Учитель английского языка 2 ставки</a:t>
          </a:r>
          <a:endParaRPr lang="ru-RU" b="1" dirty="0">
            <a:latin typeface="Courier New" panose="02070309020205020404" pitchFamily="49" charset="0"/>
            <a:cs typeface="Courier New" panose="02070309020205020404" pitchFamily="49" charset="0"/>
          </a:endParaRPr>
        </a:p>
      </dgm:t>
    </dgm:pt>
    <dgm:pt modelId="{BB69FF52-6F92-45A9-BBB0-A689B5B66FA2}" type="parTrans" cxnId="{7C82FACD-8DF7-42CD-B0DA-FA36F988720C}">
      <dgm:prSet/>
      <dgm:spPr/>
      <dgm:t>
        <a:bodyPr/>
        <a:lstStyle/>
        <a:p>
          <a:endParaRPr lang="ru-RU"/>
        </a:p>
      </dgm:t>
    </dgm:pt>
    <dgm:pt modelId="{9041E1BB-9CD6-4026-A00B-7AAD26ABC70C}" type="sibTrans" cxnId="{7C82FACD-8DF7-42CD-B0DA-FA36F988720C}">
      <dgm:prSet/>
      <dgm:spPr/>
      <dgm:t>
        <a:bodyPr/>
        <a:lstStyle/>
        <a:p>
          <a:endParaRPr lang="ru-RU"/>
        </a:p>
      </dgm:t>
    </dgm:pt>
    <dgm:pt modelId="{9B95A297-EDDE-4BB7-8B0D-5800989DAA78}">
      <dgm:prSet phldrT="[Текст]" custT="1"/>
      <dgm:spPr>
        <a:solidFill>
          <a:srgbClr val="002060"/>
        </a:solidFill>
      </dgm:spPr>
      <dgm:t>
        <a:bodyPr/>
        <a:lstStyle/>
        <a:p>
          <a:r>
            <a:rPr lang="kk-KZ" sz="2000" b="1" dirty="0" smtClean="0">
              <a:latin typeface="Courier New" panose="02070309020205020404" pitchFamily="49" charset="0"/>
              <a:cs typeface="Courier New" panose="02070309020205020404" pitchFamily="49" charset="0"/>
            </a:rPr>
            <a:t>Учитель начальных классов 2 ставки</a:t>
          </a:r>
          <a:endParaRPr lang="ru-RU" sz="2000" b="1" dirty="0">
            <a:latin typeface="Courier New" panose="02070309020205020404" pitchFamily="49" charset="0"/>
            <a:cs typeface="Courier New" panose="02070309020205020404" pitchFamily="49" charset="0"/>
          </a:endParaRPr>
        </a:p>
      </dgm:t>
    </dgm:pt>
    <dgm:pt modelId="{F65007AC-F006-49DC-8C65-248A0F416760}" type="parTrans" cxnId="{76F72C3B-F8FB-44F6-8DB5-96640CFF19BA}">
      <dgm:prSet/>
      <dgm:spPr/>
      <dgm:t>
        <a:bodyPr/>
        <a:lstStyle/>
        <a:p>
          <a:endParaRPr lang="ru-RU"/>
        </a:p>
      </dgm:t>
    </dgm:pt>
    <dgm:pt modelId="{B2B28724-840E-4AC9-B1F4-4C6951E543F7}" type="sibTrans" cxnId="{76F72C3B-F8FB-44F6-8DB5-96640CFF19BA}">
      <dgm:prSet/>
      <dgm:spPr/>
      <dgm:t>
        <a:bodyPr/>
        <a:lstStyle/>
        <a:p>
          <a:endParaRPr lang="ru-RU"/>
        </a:p>
      </dgm:t>
    </dgm:pt>
    <dgm:pt modelId="{BC8BB6E3-ACF2-4562-BC03-A6255B324F8A}">
      <dgm:prSet phldrT="[Текст]"/>
      <dgm:spPr>
        <a:solidFill>
          <a:srgbClr val="002060"/>
        </a:solidFill>
      </dgm:spPr>
      <dgm:t>
        <a:bodyPr/>
        <a:lstStyle/>
        <a:p>
          <a:r>
            <a:rPr lang="kk-KZ" b="1" dirty="0" smtClean="0">
              <a:latin typeface="Courier New" panose="02070309020205020404" pitchFamily="49" charset="0"/>
              <a:cs typeface="Courier New" panose="02070309020205020404" pitchFamily="49" charset="0"/>
            </a:rPr>
            <a:t>Учитель русского языка и литературы 2 ставки</a:t>
          </a:r>
          <a:endParaRPr lang="ru-RU" b="1" dirty="0">
            <a:latin typeface="Courier New" panose="02070309020205020404" pitchFamily="49" charset="0"/>
            <a:cs typeface="Courier New" panose="02070309020205020404" pitchFamily="49" charset="0"/>
          </a:endParaRPr>
        </a:p>
      </dgm:t>
    </dgm:pt>
    <dgm:pt modelId="{89A3366E-6AF2-47D0-B56E-670530C4D78B}" type="parTrans" cxnId="{38FF607B-1E43-4ED4-964B-98F7381E18EF}">
      <dgm:prSet/>
      <dgm:spPr/>
      <dgm:t>
        <a:bodyPr/>
        <a:lstStyle/>
        <a:p>
          <a:endParaRPr lang="ru-RU"/>
        </a:p>
      </dgm:t>
    </dgm:pt>
    <dgm:pt modelId="{C5F4E821-10BA-46CB-A4E4-5ADB36775DC8}" type="sibTrans" cxnId="{38FF607B-1E43-4ED4-964B-98F7381E18EF}">
      <dgm:prSet/>
      <dgm:spPr/>
      <dgm:t>
        <a:bodyPr/>
        <a:lstStyle/>
        <a:p>
          <a:endParaRPr lang="ru-RU"/>
        </a:p>
      </dgm:t>
    </dgm:pt>
    <dgm:pt modelId="{FF8E8964-571F-4A4E-B704-D9D19AFE33BC}">
      <dgm:prSet phldrT="[Текст]" custT="1"/>
      <dgm:spPr>
        <a:solidFill>
          <a:srgbClr val="002060"/>
        </a:solidFill>
      </dgm:spPr>
      <dgm:t>
        <a:bodyPr/>
        <a:lstStyle/>
        <a:p>
          <a:r>
            <a:rPr lang="kk-KZ" sz="2000" b="1" dirty="0" smtClean="0">
              <a:latin typeface="Courier New" panose="02070309020205020404" pitchFamily="49" charset="0"/>
              <a:cs typeface="Courier New" panose="02070309020205020404" pitchFamily="49" charset="0"/>
            </a:rPr>
            <a:t>Учитель истории 2 ставки</a:t>
          </a:r>
          <a:endParaRPr lang="ru-RU" sz="2000" b="1" dirty="0">
            <a:latin typeface="Courier New" panose="02070309020205020404" pitchFamily="49" charset="0"/>
            <a:cs typeface="Courier New" panose="02070309020205020404" pitchFamily="49" charset="0"/>
          </a:endParaRPr>
        </a:p>
      </dgm:t>
    </dgm:pt>
    <dgm:pt modelId="{13702594-C08D-403F-86CC-7F24DD8C2707}" type="parTrans" cxnId="{96C31AA8-4ECF-4666-97AE-A97386B2A129}">
      <dgm:prSet/>
      <dgm:spPr/>
      <dgm:t>
        <a:bodyPr/>
        <a:lstStyle/>
        <a:p>
          <a:endParaRPr lang="ru-RU"/>
        </a:p>
      </dgm:t>
    </dgm:pt>
    <dgm:pt modelId="{7D1C61DC-7436-4091-8EA6-2694F62980A4}" type="sibTrans" cxnId="{96C31AA8-4ECF-4666-97AE-A97386B2A129}">
      <dgm:prSet/>
      <dgm:spPr/>
      <dgm:t>
        <a:bodyPr/>
        <a:lstStyle/>
        <a:p>
          <a:endParaRPr lang="ru-RU"/>
        </a:p>
      </dgm:t>
    </dgm:pt>
    <dgm:pt modelId="{3AA78203-E4DC-4C95-AB49-2CB6E194BE3F}" type="pres">
      <dgm:prSet presAssocID="{1DBE4E50-1006-46D3-8CAE-81068271759A}" presName="linear" presStyleCnt="0">
        <dgm:presLayoutVars>
          <dgm:dir/>
          <dgm:resizeHandles val="exact"/>
        </dgm:presLayoutVars>
      </dgm:prSet>
      <dgm:spPr/>
    </dgm:pt>
    <dgm:pt modelId="{874C9E13-A18F-40A5-9FAB-585BAAD38E21}" type="pres">
      <dgm:prSet presAssocID="{702D8528-6F25-4D7D-AAE4-0EB03CB3900A}" presName="comp" presStyleCnt="0"/>
      <dgm:spPr/>
    </dgm:pt>
    <dgm:pt modelId="{9819075A-1F21-4B99-A535-E349A9ACB7DC}" type="pres">
      <dgm:prSet presAssocID="{702D8528-6F25-4D7D-AAE4-0EB03CB3900A}" presName="box" presStyleLbl="node1" presStyleIdx="0" presStyleCnt="5" custLinFactNeighborY="-67277"/>
      <dgm:spPr/>
      <dgm:t>
        <a:bodyPr/>
        <a:lstStyle/>
        <a:p>
          <a:endParaRPr lang="ru-RU"/>
        </a:p>
      </dgm:t>
    </dgm:pt>
    <dgm:pt modelId="{36838688-D29E-4313-BD14-59AA6BE5610A}" type="pres">
      <dgm:prSet presAssocID="{702D8528-6F25-4D7D-AAE4-0EB03CB3900A}" presName="img" presStyleLbl="fgImgPlace1" presStyleIdx="0" presStyleCnt="5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5AAB9D1B-F33B-4AF9-80BC-1E9304CB58D9}" type="pres">
      <dgm:prSet presAssocID="{702D8528-6F25-4D7D-AAE4-0EB03CB3900A}" presName="text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12F7E9-A573-48E5-8207-DF2485B04699}" type="pres">
      <dgm:prSet presAssocID="{8AF473CB-A84B-4EE3-9AB3-A9B880D49A52}" presName="spacer" presStyleCnt="0"/>
      <dgm:spPr/>
    </dgm:pt>
    <dgm:pt modelId="{CA788429-CE92-4D43-922F-71757C23CB1F}" type="pres">
      <dgm:prSet presAssocID="{4890BC3C-BC1B-4892-B12C-EF4FD2046D05}" presName="comp" presStyleCnt="0"/>
      <dgm:spPr/>
    </dgm:pt>
    <dgm:pt modelId="{705866C7-17A2-4712-9938-3080BD9F4A3C}" type="pres">
      <dgm:prSet presAssocID="{4890BC3C-BC1B-4892-B12C-EF4FD2046D05}" presName="box" presStyleLbl="node1" presStyleIdx="1" presStyleCnt="5"/>
      <dgm:spPr/>
    </dgm:pt>
    <dgm:pt modelId="{6B1503D2-1151-4885-B363-F9EBE93CFD15}" type="pres">
      <dgm:prSet presAssocID="{4890BC3C-BC1B-4892-B12C-EF4FD2046D05}" presName="img" presStyleLbl="fgImgPlace1" presStyleIdx="1" presStyleCnt="5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54DB2A1F-ABA0-4271-AF0B-1471D77DFE21}" type="pres">
      <dgm:prSet presAssocID="{4890BC3C-BC1B-4892-B12C-EF4FD2046D05}" presName="text" presStyleLbl="node1" presStyleIdx="1" presStyleCnt="5">
        <dgm:presLayoutVars>
          <dgm:bulletEnabled val="1"/>
        </dgm:presLayoutVars>
      </dgm:prSet>
      <dgm:spPr/>
    </dgm:pt>
    <dgm:pt modelId="{91B2E0A4-A17F-45A8-BDBA-F38E4D83B7D4}" type="pres">
      <dgm:prSet presAssocID="{9041E1BB-9CD6-4026-A00B-7AAD26ABC70C}" presName="spacer" presStyleCnt="0"/>
      <dgm:spPr/>
    </dgm:pt>
    <dgm:pt modelId="{9D58B1C3-F0D1-4762-88C1-CD56D8183B66}" type="pres">
      <dgm:prSet presAssocID="{9B95A297-EDDE-4BB7-8B0D-5800989DAA78}" presName="comp" presStyleCnt="0"/>
      <dgm:spPr/>
    </dgm:pt>
    <dgm:pt modelId="{7EFAE806-5670-4964-AB48-C908B166DCBA}" type="pres">
      <dgm:prSet presAssocID="{9B95A297-EDDE-4BB7-8B0D-5800989DAA78}" presName="box" presStyleLbl="node1" presStyleIdx="2" presStyleCnt="5"/>
      <dgm:spPr/>
    </dgm:pt>
    <dgm:pt modelId="{CF4557B2-F5CB-4235-804F-AD2A7B1CF4D5}" type="pres">
      <dgm:prSet presAssocID="{9B95A297-EDDE-4BB7-8B0D-5800989DAA78}" presName="img" presStyleLbl="fgImgPlace1" presStyleIdx="2" presStyleCnt="5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888E604A-6351-468B-AFDD-85725C9C7AC2}" type="pres">
      <dgm:prSet presAssocID="{9B95A297-EDDE-4BB7-8B0D-5800989DAA78}" presName="text" presStyleLbl="node1" presStyleIdx="2" presStyleCnt="5">
        <dgm:presLayoutVars>
          <dgm:bulletEnabled val="1"/>
        </dgm:presLayoutVars>
      </dgm:prSet>
      <dgm:spPr/>
    </dgm:pt>
    <dgm:pt modelId="{AA485C35-A06A-4BC1-AE9E-D72A9C82723F}" type="pres">
      <dgm:prSet presAssocID="{B2B28724-840E-4AC9-B1F4-4C6951E543F7}" presName="spacer" presStyleCnt="0"/>
      <dgm:spPr/>
    </dgm:pt>
    <dgm:pt modelId="{2F62168E-957F-4453-9539-E1E324B84E20}" type="pres">
      <dgm:prSet presAssocID="{BC8BB6E3-ACF2-4562-BC03-A6255B324F8A}" presName="comp" presStyleCnt="0"/>
      <dgm:spPr/>
    </dgm:pt>
    <dgm:pt modelId="{3ABE0E16-695A-4D93-A2BD-26E075215947}" type="pres">
      <dgm:prSet presAssocID="{BC8BB6E3-ACF2-4562-BC03-A6255B324F8A}" presName="box" presStyleLbl="node1" presStyleIdx="3" presStyleCnt="5"/>
      <dgm:spPr/>
      <dgm:t>
        <a:bodyPr/>
        <a:lstStyle/>
        <a:p>
          <a:endParaRPr lang="ru-RU"/>
        </a:p>
      </dgm:t>
    </dgm:pt>
    <dgm:pt modelId="{4D977F52-C60D-46D8-B709-8F981471768C}" type="pres">
      <dgm:prSet presAssocID="{BC8BB6E3-ACF2-4562-BC03-A6255B324F8A}" presName="img" presStyleLbl="fgImgPlace1" presStyleIdx="3" presStyleCnt="5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F18B18F4-2C0E-46A0-B535-6DF657B387C9}" type="pres">
      <dgm:prSet presAssocID="{BC8BB6E3-ACF2-4562-BC03-A6255B324F8A}" presName="text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1F2583-9472-49C6-B768-1165F546F76A}" type="pres">
      <dgm:prSet presAssocID="{C5F4E821-10BA-46CB-A4E4-5ADB36775DC8}" presName="spacer" presStyleCnt="0"/>
      <dgm:spPr/>
    </dgm:pt>
    <dgm:pt modelId="{C5DDE935-F23C-4DB0-9AA5-A6D5288FBC0E}" type="pres">
      <dgm:prSet presAssocID="{FF8E8964-571F-4A4E-B704-D9D19AFE33BC}" presName="comp" presStyleCnt="0"/>
      <dgm:spPr/>
    </dgm:pt>
    <dgm:pt modelId="{E191E3A7-5564-4E34-893C-1BE1326F3B73}" type="pres">
      <dgm:prSet presAssocID="{FF8E8964-571F-4A4E-B704-D9D19AFE33BC}" presName="box" presStyleLbl="node1" presStyleIdx="4" presStyleCnt="5"/>
      <dgm:spPr/>
    </dgm:pt>
    <dgm:pt modelId="{75550DC7-53B1-4A74-83D3-7DFFED5A36A0}" type="pres">
      <dgm:prSet presAssocID="{FF8E8964-571F-4A4E-B704-D9D19AFE33BC}" presName="img" presStyleLbl="fgImgPlace1" presStyleIdx="4" presStyleCnt="5"/>
      <dgm:spPr>
        <a:blipFill rotWithShape="1">
          <a:blip xmlns:r="http://schemas.openxmlformats.org/officeDocument/2006/relationships" r:embed="rId5"/>
          <a:stretch>
            <a:fillRect/>
          </a:stretch>
        </a:blipFill>
      </dgm:spPr>
    </dgm:pt>
    <dgm:pt modelId="{0E0AE183-DF58-4977-9E01-5C03A947EDC8}" type="pres">
      <dgm:prSet presAssocID="{FF8E8964-571F-4A4E-B704-D9D19AFE33BC}" presName="text" presStyleLbl="node1" presStyleIdx="4" presStyleCnt="5">
        <dgm:presLayoutVars>
          <dgm:bulletEnabled val="1"/>
        </dgm:presLayoutVars>
      </dgm:prSet>
      <dgm:spPr/>
    </dgm:pt>
  </dgm:ptLst>
  <dgm:cxnLst>
    <dgm:cxn modelId="{E8F659E2-7D10-407A-8690-298D5D354350}" type="presOf" srcId="{1DBE4E50-1006-46D3-8CAE-81068271759A}" destId="{3AA78203-E4DC-4C95-AB49-2CB6E194BE3F}" srcOrd="0" destOrd="0" presId="urn:microsoft.com/office/officeart/2005/8/layout/vList4"/>
    <dgm:cxn modelId="{61DD00F5-E04D-4227-B0B4-D7064AA3A77B}" type="presOf" srcId="{702D8528-6F25-4D7D-AAE4-0EB03CB3900A}" destId="{9819075A-1F21-4B99-A535-E349A9ACB7DC}" srcOrd="0" destOrd="0" presId="urn:microsoft.com/office/officeart/2005/8/layout/vList4"/>
    <dgm:cxn modelId="{7C82FACD-8DF7-42CD-B0DA-FA36F988720C}" srcId="{1DBE4E50-1006-46D3-8CAE-81068271759A}" destId="{4890BC3C-BC1B-4892-B12C-EF4FD2046D05}" srcOrd="1" destOrd="0" parTransId="{BB69FF52-6F92-45A9-BBB0-A689B5B66FA2}" sibTransId="{9041E1BB-9CD6-4026-A00B-7AAD26ABC70C}"/>
    <dgm:cxn modelId="{822951DD-1825-4D7E-B144-9D61383E143D}" srcId="{1DBE4E50-1006-46D3-8CAE-81068271759A}" destId="{702D8528-6F25-4D7D-AAE4-0EB03CB3900A}" srcOrd="0" destOrd="0" parTransId="{77847932-4598-4FE9-B76F-6E32016DE665}" sibTransId="{8AF473CB-A84B-4EE3-9AB3-A9B880D49A52}"/>
    <dgm:cxn modelId="{7C14D66B-BDF7-473A-9293-241C56C78EB1}" type="presOf" srcId="{702D8528-6F25-4D7D-AAE4-0EB03CB3900A}" destId="{5AAB9D1B-F33B-4AF9-80BC-1E9304CB58D9}" srcOrd="1" destOrd="0" presId="urn:microsoft.com/office/officeart/2005/8/layout/vList4"/>
    <dgm:cxn modelId="{76F72C3B-F8FB-44F6-8DB5-96640CFF19BA}" srcId="{1DBE4E50-1006-46D3-8CAE-81068271759A}" destId="{9B95A297-EDDE-4BB7-8B0D-5800989DAA78}" srcOrd="2" destOrd="0" parTransId="{F65007AC-F006-49DC-8C65-248A0F416760}" sibTransId="{B2B28724-840E-4AC9-B1F4-4C6951E543F7}"/>
    <dgm:cxn modelId="{7C8E1138-7FA3-4887-AF79-ED4E823999FA}" type="presOf" srcId="{9B95A297-EDDE-4BB7-8B0D-5800989DAA78}" destId="{7EFAE806-5670-4964-AB48-C908B166DCBA}" srcOrd="0" destOrd="0" presId="urn:microsoft.com/office/officeart/2005/8/layout/vList4"/>
    <dgm:cxn modelId="{38FF607B-1E43-4ED4-964B-98F7381E18EF}" srcId="{1DBE4E50-1006-46D3-8CAE-81068271759A}" destId="{BC8BB6E3-ACF2-4562-BC03-A6255B324F8A}" srcOrd="3" destOrd="0" parTransId="{89A3366E-6AF2-47D0-B56E-670530C4D78B}" sibTransId="{C5F4E821-10BA-46CB-A4E4-5ADB36775DC8}"/>
    <dgm:cxn modelId="{DB16917E-F95A-4FD7-AECB-7C94AFA048DF}" type="presOf" srcId="{FF8E8964-571F-4A4E-B704-D9D19AFE33BC}" destId="{E191E3A7-5564-4E34-893C-1BE1326F3B73}" srcOrd="0" destOrd="0" presId="urn:microsoft.com/office/officeart/2005/8/layout/vList4"/>
    <dgm:cxn modelId="{2CA2D0C3-59F2-4B22-A2C8-AFFD45FDF586}" type="presOf" srcId="{4890BC3C-BC1B-4892-B12C-EF4FD2046D05}" destId="{705866C7-17A2-4712-9938-3080BD9F4A3C}" srcOrd="0" destOrd="0" presId="urn:microsoft.com/office/officeart/2005/8/layout/vList4"/>
    <dgm:cxn modelId="{52DEF72C-2A87-4926-BB1E-202F6DD7A14A}" type="presOf" srcId="{4890BC3C-BC1B-4892-B12C-EF4FD2046D05}" destId="{54DB2A1F-ABA0-4271-AF0B-1471D77DFE21}" srcOrd="1" destOrd="0" presId="urn:microsoft.com/office/officeart/2005/8/layout/vList4"/>
    <dgm:cxn modelId="{0B53BAF8-DEF6-4C41-B67B-3A765F2A3364}" type="presOf" srcId="{BC8BB6E3-ACF2-4562-BC03-A6255B324F8A}" destId="{3ABE0E16-695A-4D93-A2BD-26E075215947}" srcOrd="0" destOrd="0" presId="urn:microsoft.com/office/officeart/2005/8/layout/vList4"/>
    <dgm:cxn modelId="{D65F902D-F994-4468-9A12-8B7E28D9DFFE}" type="presOf" srcId="{9B95A297-EDDE-4BB7-8B0D-5800989DAA78}" destId="{888E604A-6351-468B-AFDD-85725C9C7AC2}" srcOrd="1" destOrd="0" presId="urn:microsoft.com/office/officeart/2005/8/layout/vList4"/>
    <dgm:cxn modelId="{00FAEC55-759D-427D-AA48-4FB9EEDD0804}" type="presOf" srcId="{BC8BB6E3-ACF2-4562-BC03-A6255B324F8A}" destId="{F18B18F4-2C0E-46A0-B535-6DF657B387C9}" srcOrd="1" destOrd="0" presId="urn:microsoft.com/office/officeart/2005/8/layout/vList4"/>
    <dgm:cxn modelId="{5349A120-10F1-47AC-97F4-B69BCFC6A7BD}" type="presOf" srcId="{FF8E8964-571F-4A4E-B704-D9D19AFE33BC}" destId="{0E0AE183-DF58-4977-9E01-5C03A947EDC8}" srcOrd="1" destOrd="0" presId="urn:microsoft.com/office/officeart/2005/8/layout/vList4"/>
    <dgm:cxn modelId="{96C31AA8-4ECF-4666-97AE-A97386B2A129}" srcId="{1DBE4E50-1006-46D3-8CAE-81068271759A}" destId="{FF8E8964-571F-4A4E-B704-D9D19AFE33BC}" srcOrd="4" destOrd="0" parTransId="{13702594-C08D-403F-86CC-7F24DD8C2707}" sibTransId="{7D1C61DC-7436-4091-8EA6-2694F62980A4}"/>
    <dgm:cxn modelId="{9C1E4452-6C4A-47A9-BAD5-8742372076BD}" type="presParOf" srcId="{3AA78203-E4DC-4C95-AB49-2CB6E194BE3F}" destId="{874C9E13-A18F-40A5-9FAB-585BAAD38E21}" srcOrd="0" destOrd="0" presId="urn:microsoft.com/office/officeart/2005/8/layout/vList4"/>
    <dgm:cxn modelId="{FFBED108-AB11-4722-8DDA-4B59D153F778}" type="presParOf" srcId="{874C9E13-A18F-40A5-9FAB-585BAAD38E21}" destId="{9819075A-1F21-4B99-A535-E349A9ACB7DC}" srcOrd="0" destOrd="0" presId="urn:microsoft.com/office/officeart/2005/8/layout/vList4"/>
    <dgm:cxn modelId="{1EED1888-D190-4DD6-8C1D-313BC90188E4}" type="presParOf" srcId="{874C9E13-A18F-40A5-9FAB-585BAAD38E21}" destId="{36838688-D29E-4313-BD14-59AA6BE5610A}" srcOrd="1" destOrd="0" presId="urn:microsoft.com/office/officeart/2005/8/layout/vList4"/>
    <dgm:cxn modelId="{878A6098-9617-40AA-9405-0CBA40886964}" type="presParOf" srcId="{874C9E13-A18F-40A5-9FAB-585BAAD38E21}" destId="{5AAB9D1B-F33B-4AF9-80BC-1E9304CB58D9}" srcOrd="2" destOrd="0" presId="urn:microsoft.com/office/officeart/2005/8/layout/vList4"/>
    <dgm:cxn modelId="{7D590977-9E8B-45A8-8FD1-1EE2FBC9D838}" type="presParOf" srcId="{3AA78203-E4DC-4C95-AB49-2CB6E194BE3F}" destId="{E612F7E9-A573-48E5-8207-DF2485B04699}" srcOrd="1" destOrd="0" presId="urn:microsoft.com/office/officeart/2005/8/layout/vList4"/>
    <dgm:cxn modelId="{842D6DD6-6367-4F39-B526-813444413E0C}" type="presParOf" srcId="{3AA78203-E4DC-4C95-AB49-2CB6E194BE3F}" destId="{CA788429-CE92-4D43-922F-71757C23CB1F}" srcOrd="2" destOrd="0" presId="urn:microsoft.com/office/officeart/2005/8/layout/vList4"/>
    <dgm:cxn modelId="{193AFC40-DBFC-4B89-9860-2DCB2A50E64C}" type="presParOf" srcId="{CA788429-CE92-4D43-922F-71757C23CB1F}" destId="{705866C7-17A2-4712-9938-3080BD9F4A3C}" srcOrd="0" destOrd="0" presId="urn:microsoft.com/office/officeart/2005/8/layout/vList4"/>
    <dgm:cxn modelId="{4DF3A7A6-BDB9-46C0-B940-5B70217CABF8}" type="presParOf" srcId="{CA788429-CE92-4D43-922F-71757C23CB1F}" destId="{6B1503D2-1151-4885-B363-F9EBE93CFD15}" srcOrd="1" destOrd="0" presId="urn:microsoft.com/office/officeart/2005/8/layout/vList4"/>
    <dgm:cxn modelId="{012D6A78-54E6-4CF0-ABE9-ADDF09D502E2}" type="presParOf" srcId="{CA788429-CE92-4D43-922F-71757C23CB1F}" destId="{54DB2A1F-ABA0-4271-AF0B-1471D77DFE21}" srcOrd="2" destOrd="0" presId="urn:microsoft.com/office/officeart/2005/8/layout/vList4"/>
    <dgm:cxn modelId="{0E2CD972-4846-438A-BCEF-57884CA382D1}" type="presParOf" srcId="{3AA78203-E4DC-4C95-AB49-2CB6E194BE3F}" destId="{91B2E0A4-A17F-45A8-BDBA-F38E4D83B7D4}" srcOrd="3" destOrd="0" presId="urn:microsoft.com/office/officeart/2005/8/layout/vList4"/>
    <dgm:cxn modelId="{1BB25205-D935-4E38-8E1F-255C4921D9BE}" type="presParOf" srcId="{3AA78203-E4DC-4C95-AB49-2CB6E194BE3F}" destId="{9D58B1C3-F0D1-4762-88C1-CD56D8183B66}" srcOrd="4" destOrd="0" presId="urn:microsoft.com/office/officeart/2005/8/layout/vList4"/>
    <dgm:cxn modelId="{93436108-6580-4437-BE07-95822C44028D}" type="presParOf" srcId="{9D58B1C3-F0D1-4762-88C1-CD56D8183B66}" destId="{7EFAE806-5670-4964-AB48-C908B166DCBA}" srcOrd="0" destOrd="0" presId="urn:microsoft.com/office/officeart/2005/8/layout/vList4"/>
    <dgm:cxn modelId="{0AA91198-7620-4E77-B717-D58D2D719A3F}" type="presParOf" srcId="{9D58B1C3-F0D1-4762-88C1-CD56D8183B66}" destId="{CF4557B2-F5CB-4235-804F-AD2A7B1CF4D5}" srcOrd="1" destOrd="0" presId="urn:microsoft.com/office/officeart/2005/8/layout/vList4"/>
    <dgm:cxn modelId="{57660418-5E89-4395-B4C0-3C5D1DCF1DF0}" type="presParOf" srcId="{9D58B1C3-F0D1-4762-88C1-CD56D8183B66}" destId="{888E604A-6351-468B-AFDD-85725C9C7AC2}" srcOrd="2" destOrd="0" presId="urn:microsoft.com/office/officeart/2005/8/layout/vList4"/>
    <dgm:cxn modelId="{1B68895E-D492-4395-AC55-21DF7AE90050}" type="presParOf" srcId="{3AA78203-E4DC-4C95-AB49-2CB6E194BE3F}" destId="{AA485C35-A06A-4BC1-AE9E-D72A9C82723F}" srcOrd="5" destOrd="0" presId="urn:microsoft.com/office/officeart/2005/8/layout/vList4"/>
    <dgm:cxn modelId="{CB0A8B8B-EF07-416A-97B1-5D9CD2438856}" type="presParOf" srcId="{3AA78203-E4DC-4C95-AB49-2CB6E194BE3F}" destId="{2F62168E-957F-4453-9539-E1E324B84E20}" srcOrd="6" destOrd="0" presId="urn:microsoft.com/office/officeart/2005/8/layout/vList4"/>
    <dgm:cxn modelId="{72D4CAE0-5D41-4C96-9D85-5D001F8767E6}" type="presParOf" srcId="{2F62168E-957F-4453-9539-E1E324B84E20}" destId="{3ABE0E16-695A-4D93-A2BD-26E075215947}" srcOrd="0" destOrd="0" presId="urn:microsoft.com/office/officeart/2005/8/layout/vList4"/>
    <dgm:cxn modelId="{C92D85F9-002D-4D29-86B3-4A1EDA4619B3}" type="presParOf" srcId="{2F62168E-957F-4453-9539-E1E324B84E20}" destId="{4D977F52-C60D-46D8-B709-8F981471768C}" srcOrd="1" destOrd="0" presId="urn:microsoft.com/office/officeart/2005/8/layout/vList4"/>
    <dgm:cxn modelId="{25B84FEC-52B8-47F8-8BF8-32504E4F92BF}" type="presParOf" srcId="{2F62168E-957F-4453-9539-E1E324B84E20}" destId="{F18B18F4-2C0E-46A0-B535-6DF657B387C9}" srcOrd="2" destOrd="0" presId="urn:microsoft.com/office/officeart/2005/8/layout/vList4"/>
    <dgm:cxn modelId="{B3EA712A-8BC6-4CC7-A8C9-43A2E114720A}" type="presParOf" srcId="{3AA78203-E4DC-4C95-AB49-2CB6E194BE3F}" destId="{CE1F2583-9472-49C6-B768-1165F546F76A}" srcOrd="7" destOrd="0" presId="urn:microsoft.com/office/officeart/2005/8/layout/vList4"/>
    <dgm:cxn modelId="{C5F13DF1-07D2-4034-A064-DC390C793824}" type="presParOf" srcId="{3AA78203-E4DC-4C95-AB49-2CB6E194BE3F}" destId="{C5DDE935-F23C-4DB0-9AA5-A6D5288FBC0E}" srcOrd="8" destOrd="0" presId="urn:microsoft.com/office/officeart/2005/8/layout/vList4"/>
    <dgm:cxn modelId="{92B31073-23CC-4225-A67C-CCCCDFACEEDC}" type="presParOf" srcId="{C5DDE935-F23C-4DB0-9AA5-A6D5288FBC0E}" destId="{E191E3A7-5564-4E34-893C-1BE1326F3B73}" srcOrd="0" destOrd="0" presId="urn:microsoft.com/office/officeart/2005/8/layout/vList4"/>
    <dgm:cxn modelId="{8D5369B4-F47A-42E6-B38A-075A50A0A460}" type="presParOf" srcId="{C5DDE935-F23C-4DB0-9AA5-A6D5288FBC0E}" destId="{75550DC7-53B1-4A74-83D3-7DFFED5A36A0}" srcOrd="1" destOrd="0" presId="urn:microsoft.com/office/officeart/2005/8/layout/vList4"/>
    <dgm:cxn modelId="{2725E1C9-4A35-4DE6-88EF-32627FC51A7C}" type="presParOf" srcId="{C5DDE935-F23C-4DB0-9AA5-A6D5288FBC0E}" destId="{0E0AE183-DF58-4977-9E01-5C03A947EDC8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19075A-1F21-4B99-A535-E349A9ACB7DC}">
      <dsp:nvSpPr>
        <dsp:cNvPr id="0" name=""/>
        <dsp:cNvSpPr/>
      </dsp:nvSpPr>
      <dsp:spPr>
        <a:xfrm>
          <a:off x="0" y="0"/>
          <a:ext cx="6142893" cy="643136"/>
        </a:xfrm>
        <a:prstGeom prst="roundRect">
          <a:avLst>
            <a:gd name="adj" fmla="val 10000"/>
          </a:avLst>
        </a:prstGeom>
        <a:solidFill>
          <a:schemeClr val="accent5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k-KZ" sz="2000" b="1" kern="1200" dirty="0" smtClean="0">
            <a:latin typeface="Courier New" panose="02070309020205020404" pitchFamily="49" charset="0"/>
            <a:cs typeface="Courier New" panose="02070309020205020404" pitchFamily="49" charset="0"/>
          </a:endParaRP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000" b="1" kern="1200" dirty="0" smtClean="0">
              <a:latin typeface="Courier New" panose="02070309020205020404" pitchFamily="49" charset="0"/>
              <a:cs typeface="Courier New" panose="02070309020205020404" pitchFamily="49" charset="0"/>
            </a:rPr>
            <a:t>Учитель математики 4 ставки</a:t>
          </a:r>
          <a:endParaRPr lang="ru-RU" sz="2000" b="1" kern="1200" dirty="0" smtClean="0">
            <a:latin typeface="Courier New" panose="02070309020205020404" pitchFamily="49" charset="0"/>
            <a:cs typeface="Courier New" panose="02070309020205020404" pitchFamily="49" charset="0"/>
          </a:endParaRP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kern="1200" dirty="0">
            <a:latin typeface="Courier New" panose="02070309020205020404" pitchFamily="49" charset="0"/>
            <a:cs typeface="Courier New" panose="02070309020205020404" pitchFamily="49" charset="0"/>
          </a:endParaRPr>
        </a:p>
      </dsp:txBody>
      <dsp:txXfrm>
        <a:off x="1292892" y="0"/>
        <a:ext cx="4850000" cy="643136"/>
      </dsp:txXfrm>
    </dsp:sp>
    <dsp:sp modelId="{36838688-D29E-4313-BD14-59AA6BE5610A}">
      <dsp:nvSpPr>
        <dsp:cNvPr id="0" name=""/>
        <dsp:cNvSpPr/>
      </dsp:nvSpPr>
      <dsp:spPr>
        <a:xfrm>
          <a:off x="64313" y="64313"/>
          <a:ext cx="1228578" cy="514509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5866C7-17A2-4712-9938-3080BD9F4A3C}">
      <dsp:nvSpPr>
        <dsp:cNvPr id="0" name=""/>
        <dsp:cNvSpPr/>
      </dsp:nvSpPr>
      <dsp:spPr>
        <a:xfrm>
          <a:off x="0" y="707449"/>
          <a:ext cx="6142893" cy="643136"/>
        </a:xfrm>
        <a:prstGeom prst="roundRect">
          <a:avLst>
            <a:gd name="adj" fmla="val 10000"/>
          </a:avLst>
        </a:prstGeom>
        <a:solidFill>
          <a:schemeClr val="accent5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b="1" kern="1200" dirty="0" smtClean="0">
              <a:latin typeface="Courier New" panose="02070309020205020404" pitchFamily="49" charset="0"/>
              <a:cs typeface="Courier New" panose="02070309020205020404" pitchFamily="49" charset="0"/>
            </a:rPr>
            <a:t>Учитель английского языка 2 ставки</a:t>
          </a:r>
          <a:endParaRPr lang="ru-RU" sz="1800" b="1" kern="1200" dirty="0">
            <a:latin typeface="Courier New" panose="02070309020205020404" pitchFamily="49" charset="0"/>
            <a:cs typeface="Courier New" panose="02070309020205020404" pitchFamily="49" charset="0"/>
          </a:endParaRPr>
        </a:p>
      </dsp:txBody>
      <dsp:txXfrm>
        <a:off x="1292892" y="707449"/>
        <a:ext cx="4850000" cy="643136"/>
      </dsp:txXfrm>
    </dsp:sp>
    <dsp:sp modelId="{6B1503D2-1151-4885-B363-F9EBE93CFD15}">
      <dsp:nvSpPr>
        <dsp:cNvPr id="0" name=""/>
        <dsp:cNvSpPr/>
      </dsp:nvSpPr>
      <dsp:spPr>
        <a:xfrm>
          <a:off x="64313" y="771763"/>
          <a:ext cx="1228578" cy="514509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FAE806-5670-4964-AB48-C908B166DCBA}">
      <dsp:nvSpPr>
        <dsp:cNvPr id="0" name=""/>
        <dsp:cNvSpPr/>
      </dsp:nvSpPr>
      <dsp:spPr>
        <a:xfrm>
          <a:off x="0" y="1414899"/>
          <a:ext cx="6142893" cy="643136"/>
        </a:xfrm>
        <a:prstGeom prst="roundRect">
          <a:avLst>
            <a:gd name="adj" fmla="val 10000"/>
          </a:avLst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000" b="1" kern="1200" dirty="0" smtClean="0">
              <a:latin typeface="Courier New" panose="02070309020205020404" pitchFamily="49" charset="0"/>
              <a:cs typeface="Courier New" panose="02070309020205020404" pitchFamily="49" charset="0"/>
            </a:rPr>
            <a:t>Учитель начальных классов 2 ставки</a:t>
          </a:r>
          <a:endParaRPr lang="ru-RU" sz="2000" b="1" kern="1200" dirty="0">
            <a:latin typeface="Courier New" panose="02070309020205020404" pitchFamily="49" charset="0"/>
            <a:cs typeface="Courier New" panose="02070309020205020404" pitchFamily="49" charset="0"/>
          </a:endParaRPr>
        </a:p>
      </dsp:txBody>
      <dsp:txXfrm>
        <a:off x="1292892" y="1414899"/>
        <a:ext cx="4850000" cy="643136"/>
      </dsp:txXfrm>
    </dsp:sp>
    <dsp:sp modelId="{CF4557B2-F5CB-4235-804F-AD2A7B1CF4D5}">
      <dsp:nvSpPr>
        <dsp:cNvPr id="0" name=""/>
        <dsp:cNvSpPr/>
      </dsp:nvSpPr>
      <dsp:spPr>
        <a:xfrm>
          <a:off x="64313" y="1479213"/>
          <a:ext cx="1228578" cy="514509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BE0E16-695A-4D93-A2BD-26E075215947}">
      <dsp:nvSpPr>
        <dsp:cNvPr id="0" name=""/>
        <dsp:cNvSpPr/>
      </dsp:nvSpPr>
      <dsp:spPr>
        <a:xfrm>
          <a:off x="0" y="2122349"/>
          <a:ext cx="6142893" cy="643136"/>
        </a:xfrm>
        <a:prstGeom prst="roundRect">
          <a:avLst>
            <a:gd name="adj" fmla="val 10000"/>
          </a:avLst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b="1" kern="1200" dirty="0" smtClean="0">
              <a:latin typeface="Courier New" panose="02070309020205020404" pitchFamily="49" charset="0"/>
              <a:cs typeface="Courier New" panose="02070309020205020404" pitchFamily="49" charset="0"/>
            </a:rPr>
            <a:t>Учитель русского языка и литературы 2 ставки</a:t>
          </a:r>
          <a:endParaRPr lang="ru-RU" sz="1800" b="1" kern="1200" dirty="0">
            <a:latin typeface="Courier New" panose="02070309020205020404" pitchFamily="49" charset="0"/>
            <a:cs typeface="Courier New" panose="02070309020205020404" pitchFamily="49" charset="0"/>
          </a:endParaRPr>
        </a:p>
      </dsp:txBody>
      <dsp:txXfrm>
        <a:off x="1292892" y="2122349"/>
        <a:ext cx="4850000" cy="643136"/>
      </dsp:txXfrm>
    </dsp:sp>
    <dsp:sp modelId="{4D977F52-C60D-46D8-B709-8F981471768C}">
      <dsp:nvSpPr>
        <dsp:cNvPr id="0" name=""/>
        <dsp:cNvSpPr/>
      </dsp:nvSpPr>
      <dsp:spPr>
        <a:xfrm>
          <a:off x="64313" y="2186663"/>
          <a:ext cx="1228578" cy="514509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91E3A7-5564-4E34-893C-1BE1326F3B73}">
      <dsp:nvSpPr>
        <dsp:cNvPr id="0" name=""/>
        <dsp:cNvSpPr/>
      </dsp:nvSpPr>
      <dsp:spPr>
        <a:xfrm>
          <a:off x="0" y="2829799"/>
          <a:ext cx="6142893" cy="643136"/>
        </a:xfrm>
        <a:prstGeom prst="roundRect">
          <a:avLst>
            <a:gd name="adj" fmla="val 10000"/>
          </a:avLst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000" b="1" kern="1200" dirty="0" smtClean="0">
              <a:latin typeface="Courier New" panose="02070309020205020404" pitchFamily="49" charset="0"/>
              <a:cs typeface="Courier New" panose="02070309020205020404" pitchFamily="49" charset="0"/>
            </a:rPr>
            <a:t>Учитель истории 2 ставки</a:t>
          </a:r>
          <a:endParaRPr lang="ru-RU" sz="2000" b="1" kern="1200" dirty="0">
            <a:latin typeface="Courier New" panose="02070309020205020404" pitchFamily="49" charset="0"/>
            <a:cs typeface="Courier New" panose="02070309020205020404" pitchFamily="49" charset="0"/>
          </a:endParaRPr>
        </a:p>
      </dsp:txBody>
      <dsp:txXfrm>
        <a:off x="1292892" y="2829799"/>
        <a:ext cx="4850000" cy="643136"/>
      </dsp:txXfrm>
    </dsp:sp>
    <dsp:sp modelId="{75550DC7-53B1-4A74-83D3-7DFFED5A36A0}">
      <dsp:nvSpPr>
        <dsp:cNvPr id="0" name=""/>
        <dsp:cNvSpPr/>
      </dsp:nvSpPr>
      <dsp:spPr>
        <a:xfrm>
          <a:off x="64313" y="2894113"/>
          <a:ext cx="1228578" cy="514509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5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29F242-DD3A-4677-86BF-C0B1DC403658}" type="datetimeFigureOut">
              <a:rPr lang="ru-RU" smtClean="0"/>
              <a:t>06.08.2026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0EBB6E-A54D-4D0F-8544-E13278C8CE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1125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98E1F-05CF-4CAA-BAB3-19AC91821D93}" type="datetimeFigureOut">
              <a:rPr lang="ru-RU" smtClean="0"/>
              <a:t>06.08.2026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A3B34-BA6D-4E61-8784-728259F622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07590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98E1F-05CF-4CAA-BAB3-19AC91821D93}" type="datetimeFigureOut">
              <a:rPr lang="ru-RU" smtClean="0"/>
              <a:t>06.08.2026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A3B34-BA6D-4E61-8784-728259F622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8761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98E1F-05CF-4CAA-BAB3-19AC91821D93}" type="datetimeFigureOut">
              <a:rPr lang="ru-RU" smtClean="0"/>
              <a:t>06.08.2026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A3B34-BA6D-4E61-8784-728259F622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1767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98E1F-05CF-4CAA-BAB3-19AC91821D93}" type="datetimeFigureOut">
              <a:rPr lang="ru-RU" smtClean="0"/>
              <a:t>06.08.2026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A3B34-BA6D-4E61-8784-728259F622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25888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98E1F-05CF-4CAA-BAB3-19AC91821D93}" type="datetimeFigureOut">
              <a:rPr lang="ru-RU" smtClean="0"/>
              <a:t>06.08.2026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A3B34-BA6D-4E61-8784-728259F622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6336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98E1F-05CF-4CAA-BAB3-19AC91821D93}" type="datetimeFigureOut">
              <a:rPr lang="ru-RU" smtClean="0"/>
              <a:t>06.08.2026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A3B34-BA6D-4E61-8784-728259F622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5293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98E1F-05CF-4CAA-BAB3-19AC91821D93}" type="datetimeFigureOut">
              <a:rPr lang="ru-RU" smtClean="0"/>
              <a:t>06.08.2026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A3B34-BA6D-4E61-8784-728259F622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67445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98E1F-05CF-4CAA-BAB3-19AC91821D93}" type="datetimeFigureOut">
              <a:rPr lang="ru-RU" smtClean="0"/>
              <a:t>06.08.2026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A3B34-BA6D-4E61-8784-728259F622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9765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98E1F-05CF-4CAA-BAB3-19AC91821D93}" type="datetimeFigureOut">
              <a:rPr lang="ru-RU" smtClean="0"/>
              <a:t>06.08.2026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A3B34-BA6D-4E61-8784-728259F622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20787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98E1F-05CF-4CAA-BAB3-19AC91821D93}" type="datetimeFigureOut">
              <a:rPr lang="ru-RU" smtClean="0"/>
              <a:t>06.08.2026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A3B34-BA6D-4E61-8784-728259F622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7962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98E1F-05CF-4CAA-BAB3-19AC91821D93}" type="datetimeFigureOut">
              <a:rPr lang="ru-RU" smtClean="0"/>
              <a:t>06.08.2026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A3B34-BA6D-4E61-8784-728259F622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40615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398E1F-05CF-4CAA-BAB3-19AC91821D93}" type="datetimeFigureOut">
              <a:rPr lang="ru-RU" smtClean="0"/>
              <a:t>06.08.2026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BA3B34-BA6D-4E61-8784-728259F622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2738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92370" y="234461"/>
            <a:ext cx="6049108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5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О Б Ъ Я В Л Е Н И Е !!!</a:t>
            </a:r>
          </a:p>
          <a:p>
            <a:pPr algn="ctr"/>
            <a:endParaRPr lang="ru-RU" b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532691689"/>
              </p:ext>
            </p:extLst>
          </p:nvPr>
        </p:nvGraphicFramePr>
        <p:xfrm>
          <a:off x="398585" y="2715938"/>
          <a:ext cx="6142893" cy="3475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331030" y="742653"/>
            <a:ext cx="421044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3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В КГУ «Общеобразовательная школа </a:t>
            </a:r>
            <a:r>
              <a:rPr lang="kk-KZ" sz="23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№81» объявлен конкурс на следующие вакансии: </a:t>
            </a:r>
            <a:endParaRPr lang="ru-RU" sz="23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9449" y="742653"/>
            <a:ext cx="1838660" cy="1838660"/>
          </a:xfrm>
          <a:prstGeom prst="rect">
            <a:avLst/>
          </a:prstGeom>
        </p:spPr>
      </p:pic>
      <p:sp>
        <p:nvSpPr>
          <p:cNvPr id="11" name="Скругленный прямоугольник 10"/>
          <p:cNvSpPr/>
          <p:nvPr/>
        </p:nvSpPr>
        <p:spPr>
          <a:xfrm>
            <a:off x="450903" y="6249537"/>
            <a:ext cx="3274412" cy="122829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1600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ПРИЕМ ДОКУМЕНТОВ НА УЧАСТИЕ В КОНКУРСЕ </a:t>
            </a:r>
          </a:p>
          <a:p>
            <a:pPr algn="ctr"/>
            <a:r>
              <a:rPr lang="kk-KZ" b="1" dirty="0" smtClean="0">
                <a:solidFill>
                  <a:srgbClr val="002060"/>
                </a:solidFill>
              </a:rPr>
              <a:t>06.08-12.08</a:t>
            </a:r>
          </a:p>
          <a:p>
            <a:pPr algn="ctr"/>
            <a:r>
              <a:rPr lang="kk-KZ" sz="1400" b="1" dirty="0" smtClean="0">
                <a:solidFill>
                  <a:srgbClr val="002060"/>
                </a:solidFill>
              </a:rPr>
              <a:t>Заявки и документы принимаются в указанный период</a:t>
            </a:r>
            <a:endParaRPr lang="ru-RU" sz="1400" b="1" dirty="0">
              <a:solidFill>
                <a:srgbClr val="002060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516924" y="6712194"/>
            <a:ext cx="3127132" cy="138332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400" dirty="0" smtClean="0"/>
              <a:t>Подробная информация о конкурсе и квалификационных требованиях, перечне необходимых документов и сроках приема заявок размещена на сайте: </a:t>
            </a:r>
          </a:p>
          <a:p>
            <a:pPr algn="ctr"/>
            <a:r>
              <a:rPr lang="en-US" sz="1400" dirty="0" smtClean="0"/>
              <a:t>hr. nobd.edu.kz</a:t>
            </a:r>
            <a:endParaRPr lang="kk-KZ" sz="1400" dirty="0" smtClean="0"/>
          </a:p>
        </p:txBody>
      </p:sp>
    </p:spTree>
    <p:extLst>
      <p:ext uri="{BB962C8B-B14F-4D97-AF65-F5344CB8AC3E}">
        <p14:creationId xmlns:p14="http://schemas.microsoft.com/office/powerpoint/2010/main" val="2633884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303</TotalTime>
  <Words>86</Words>
  <Application>Microsoft Office PowerPoint</Application>
  <PresentationFormat>Экран (4:3)</PresentationFormat>
  <Paragraphs>13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Courier New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LocalAdmin</dc:creator>
  <cp:lastModifiedBy>LocalAdmin</cp:lastModifiedBy>
  <cp:revision>10</cp:revision>
  <dcterms:created xsi:type="dcterms:W3CDTF">2026-08-06T04:14:51Z</dcterms:created>
  <dcterms:modified xsi:type="dcterms:W3CDTF">2026-08-06T09:18:15Z</dcterms:modified>
</cp:coreProperties>
</file>