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5" r:id="rId5"/>
    <p:sldId id="264" r:id="rId6"/>
    <p:sldId id="266" r:id="rId7"/>
    <p:sldId id="270" r:id="rId8"/>
    <p:sldId id="267" r:id="rId9"/>
    <p:sldId id="271" r:id="rId10"/>
    <p:sldId id="269" r:id="rId11"/>
    <p:sldId id="281" r:id="rId12"/>
    <p:sldId id="268" r:id="rId13"/>
    <p:sldId id="272" r:id="rId14"/>
    <p:sldId id="273" r:id="rId15"/>
    <p:sldId id="274" r:id="rId16"/>
    <p:sldId id="275" r:id="rId17"/>
    <p:sldId id="276" r:id="rId18"/>
    <p:sldId id="277" r:id="rId19"/>
    <p:sldId id="261" r:id="rId20"/>
    <p:sldId id="279" r:id="rId21"/>
    <p:sldId id="278" r:id="rId22"/>
    <p:sldId id="280" r:id="rId23"/>
    <p:sldId id="283" r:id="rId24"/>
    <p:sldId id="263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827" autoAdjust="0"/>
  </p:normalViewPr>
  <p:slideViewPr>
    <p:cSldViewPr>
      <p:cViewPr varScale="1">
        <p:scale>
          <a:sx n="79" d="100"/>
          <a:sy n="79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3378EC-C8B0-45DC-96C3-AB03C51D57D0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E3DA2F-E547-4CF3-A150-596A6DBCFA31}">
      <dgm:prSet phldrT="[Текст]" custT="1"/>
      <dgm:spPr/>
      <dgm:t>
        <a:bodyPr/>
        <a:lstStyle/>
        <a:p>
          <a:r>
            <a:rPr lang="ru-RU" sz="2800" dirty="0" err="1">
              <a:solidFill>
                <a:srgbClr val="FFFF00"/>
              </a:solidFill>
            </a:rPr>
            <a:t>Ата</a:t>
          </a:r>
          <a:r>
            <a:rPr lang="ru-RU" sz="2800" dirty="0">
              <a:solidFill>
                <a:srgbClr val="FFFF00"/>
              </a:solidFill>
            </a:rPr>
            <a:t> -</a:t>
          </a:r>
          <a:r>
            <a:rPr lang="ru-RU" sz="2800" dirty="0" err="1">
              <a:solidFill>
                <a:srgbClr val="FFFF00"/>
              </a:solidFill>
            </a:rPr>
            <a:t>ана</a:t>
          </a:r>
          <a:endParaRPr lang="ru-RU" sz="2800" dirty="0">
            <a:solidFill>
              <a:srgbClr val="FFFF00"/>
            </a:solidFill>
          </a:endParaRPr>
        </a:p>
      </dgm:t>
    </dgm:pt>
    <dgm:pt modelId="{64A60A3A-4694-424E-BE17-02F84C81A1C7}" type="parTrans" cxnId="{D5112FE4-90F2-41E3-8019-D3B00C22C083}">
      <dgm:prSet/>
      <dgm:spPr/>
      <dgm:t>
        <a:bodyPr/>
        <a:lstStyle/>
        <a:p>
          <a:endParaRPr lang="ru-RU"/>
        </a:p>
      </dgm:t>
    </dgm:pt>
    <dgm:pt modelId="{650B9456-1ECB-4567-96CE-AA282A590323}" type="sibTrans" cxnId="{D5112FE4-90F2-41E3-8019-D3B00C22C083}">
      <dgm:prSet/>
      <dgm:spPr/>
      <dgm:t>
        <a:bodyPr/>
        <a:lstStyle/>
        <a:p>
          <a:endParaRPr lang="ru-RU"/>
        </a:p>
      </dgm:t>
    </dgm:pt>
    <dgm:pt modelId="{71F69E63-2CE8-4335-ABD0-D69877749422}">
      <dgm:prSet phldrT="[Текст]" custT="1"/>
      <dgm:spPr/>
      <dgm:t>
        <a:bodyPr/>
        <a:lstStyle/>
        <a:p>
          <a:r>
            <a:rPr lang="ru-RU" sz="1400" dirty="0">
              <a:solidFill>
                <a:srgbClr val="FFFF00"/>
              </a:solidFill>
            </a:rPr>
            <a:t>Неге </a:t>
          </a:r>
          <a:r>
            <a:rPr lang="ru-RU" sz="1400" dirty="0" err="1">
              <a:solidFill>
                <a:srgbClr val="FFFF00"/>
              </a:solidFill>
            </a:rPr>
            <a:t>оқымайсың</a:t>
          </a:r>
          <a:r>
            <a:rPr lang="ru-RU" sz="1400" dirty="0">
              <a:solidFill>
                <a:srgbClr val="FFFF00"/>
              </a:solidFill>
            </a:rPr>
            <a:t>?</a:t>
          </a:r>
        </a:p>
      </dgm:t>
    </dgm:pt>
    <dgm:pt modelId="{69A3DECD-BAD7-43A1-915C-F18D9F573F87}" type="parTrans" cxnId="{F88E80BC-E26B-45AB-973A-7A4CBDEFDB45}">
      <dgm:prSet/>
      <dgm:spPr/>
      <dgm:t>
        <a:bodyPr/>
        <a:lstStyle/>
        <a:p>
          <a:endParaRPr lang="ru-RU"/>
        </a:p>
      </dgm:t>
    </dgm:pt>
    <dgm:pt modelId="{4C56B68B-A29B-4DD4-9A97-170A26CEE1EE}" type="sibTrans" cxnId="{F88E80BC-E26B-45AB-973A-7A4CBDEFDB45}">
      <dgm:prSet/>
      <dgm:spPr/>
      <dgm:t>
        <a:bodyPr/>
        <a:lstStyle/>
        <a:p>
          <a:endParaRPr lang="ru-RU"/>
        </a:p>
      </dgm:t>
    </dgm:pt>
    <dgm:pt modelId="{260AB9BC-0169-4FD9-A91B-D4E60FF67286}">
      <dgm:prSet phldrT="[Текст]" custT="1"/>
      <dgm:spPr/>
      <dgm:t>
        <a:bodyPr/>
        <a:lstStyle/>
        <a:p>
          <a:r>
            <a:rPr lang="ru-RU" sz="1400" dirty="0" err="1">
              <a:solidFill>
                <a:srgbClr val="FFFF00"/>
              </a:solidFill>
            </a:rPr>
            <a:t>Енді</a:t>
          </a:r>
          <a:r>
            <a:rPr lang="ru-RU" sz="1400" dirty="0">
              <a:solidFill>
                <a:srgbClr val="FFFF00"/>
              </a:solidFill>
            </a:rPr>
            <a:t> </a:t>
          </a:r>
          <a:r>
            <a:rPr lang="ru-RU" sz="1400" dirty="0" err="1">
              <a:solidFill>
                <a:srgbClr val="FFFF00"/>
              </a:solidFill>
            </a:rPr>
            <a:t>еш</a:t>
          </a:r>
          <a:r>
            <a:rPr lang="ru-RU" sz="1400" dirty="0">
              <a:solidFill>
                <a:srgbClr val="FFFF00"/>
              </a:solidFill>
            </a:rPr>
            <a:t> </a:t>
          </a:r>
          <a:r>
            <a:rPr lang="ru-RU" sz="1400" dirty="0" err="1">
              <a:solidFill>
                <a:srgbClr val="FFFF00"/>
              </a:solidFill>
            </a:rPr>
            <a:t>жерге</a:t>
          </a:r>
          <a:r>
            <a:rPr lang="ru-RU" sz="1400" dirty="0">
              <a:solidFill>
                <a:srgbClr val="FFFF00"/>
              </a:solidFill>
            </a:rPr>
            <a:t> </a:t>
          </a:r>
          <a:r>
            <a:rPr lang="ru-RU" sz="1400" dirty="0" err="1">
              <a:solidFill>
                <a:srgbClr val="FFFF00"/>
              </a:solidFill>
            </a:rPr>
            <a:t>бармайсың</a:t>
          </a:r>
          <a:endParaRPr lang="ru-RU" sz="1400" dirty="0">
            <a:solidFill>
              <a:srgbClr val="FFFF00"/>
            </a:solidFill>
          </a:endParaRPr>
        </a:p>
      </dgm:t>
    </dgm:pt>
    <dgm:pt modelId="{24EBEF63-2A85-47A6-86B9-66D5410BE918}" type="parTrans" cxnId="{3659B814-5D7D-4D01-96FE-E1F80A886194}">
      <dgm:prSet/>
      <dgm:spPr/>
      <dgm:t>
        <a:bodyPr/>
        <a:lstStyle/>
        <a:p>
          <a:endParaRPr lang="ru-RU"/>
        </a:p>
      </dgm:t>
    </dgm:pt>
    <dgm:pt modelId="{B54282E3-FFF5-49D1-A20F-21372FFA5528}" type="sibTrans" cxnId="{3659B814-5D7D-4D01-96FE-E1F80A886194}">
      <dgm:prSet/>
      <dgm:spPr/>
      <dgm:t>
        <a:bodyPr/>
        <a:lstStyle/>
        <a:p>
          <a:endParaRPr lang="ru-RU"/>
        </a:p>
      </dgm:t>
    </dgm:pt>
    <dgm:pt modelId="{927B185A-1473-40F8-BD0C-0D9566F50D46}">
      <dgm:prSet phldrT="[Текст]" custT="1"/>
      <dgm:spPr/>
      <dgm:t>
        <a:bodyPr/>
        <a:lstStyle/>
        <a:p>
          <a:r>
            <a:rPr lang="ru-RU" sz="1400" dirty="0" err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Қолыңнан  еш</a:t>
          </a:r>
          <a:r>
            <a:rPr lang="ru-RU" sz="14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dirty="0" err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нәрсе келмейді</a:t>
          </a:r>
          <a:endParaRPr lang="ru-RU" sz="14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gm:t>
    </dgm:pt>
    <dgm:pt modelId="{CB0A2BEE-81FD-4F28-834B-F849E38C20F0}" type="parTrans" cxnId="{CF8927FE-8EEB-4AFB-A510-CBC3706B009B}">
      <dgm:prSet/>
      <dgm:spPr/>
      <dgm:t>
        <a:bodyPr/>
        <a:lstStyle/>
        <a:p>
          <a:endParaRPr lang="ru-RU"/>
        </a:p>
      </dgm:t>
    </dgm:pt>
    <dgm:pt modelId="{191105CF-E279-4BA6-BE75-14E68B544B4D}" type="sibTrans" cxnId="{CF8927FE-8EEB-4AFB-A510-CBC3706B009B}">
      <dgm:prSet/>
      <dgm:spPr/>
      <dgm:t>
        <a:bodyPr/>
        <a:lstStyle/>
        <a:p>
          <a:endParaRPr lang="ru-RU"/>
        </a:p>
      </dgm:t>
    </dgm:pt>
    <dgm:pt modelId="{0F7DC097-3AC2-4F8D-9182-A0CBCF576069}">
      <dgm:prSet phldrT="[Текст]" custT="1"/>
      <dgm:spPr/>
      <dgm:t>
        <a:bodyPr/>
        <a:lstStyle/>
        <a:p>
          <a:r>
            <a:rPr lang="ru-RU" sz="1400" dirty="0" err="1">
              <a:solidFill>
                <a:srgbClr val="FFFF00"/>
              </a:solidFill>
            </a:rPr>
            <a:t>Ақылсыз</a:t>
          </a:r>
          <a:endParaRPr lang="ru-RU" sz="1400" dirty="0">
            <a:solidFill>
              <a:srgbClr val="FFFF00"/>
            </a:solidFill>
          </a:endParaRPr>
        </a:p>
      </dgm:t>
    </dgm:pt>
    <dgm:pt modelId="{411DC9EE-D654-48AF-B415-3A2D34A234F3}" type="parTrans" cxnId="{F3355974-54C7-43A5-A697-6A942B4CDEC0}">
      <dgm:prSet/>
      <dgm:spPr/>
      <dgm:t>
        <a:bodyPr/>
        <a:lstStyle/>
        <a:p>
          <a:endParaRPr lang="ru-RU"/>
        </a:p>
      </dgm:t>
    </dgm:pt>
    <dgm:pt modelId="{B3A0B45F-ACD0-446B-8F72-4FAC01AC3190}" type="sibTrans" cxnId="{F3355974-54C7-43A5-A697-6A942B4CDEC0}">
      <dgm:prSet/>
      <dgm:spPr/>
      <dgm:t>
        <a:bodyPr/>
        <a:lstStyle/>
        <a:p>
          <a:endParaRPr lang="ru-RU"/>
        </a:p>
      </dgm:t>
    </dgm:pt>
    <dgm:pt modelId="{26F4ECCB-D659-4C48-8E50-F3461A967FB7}">
      <dgm:prSet custT="1"/>
      <dgm:spPr/>
      <dgm:t>
        <a:bodyPr/>
        <a:lstStyle/>
        <a:p>
          <a:r>
            <a:rPr lang="ru-RU" sz="1400" dirty="0" err="1">
              <a:solidFill>
                <a:srgbClr val="FFFF00"/>
              </a:solidFill>
            </a:rPr>
            <a:t>Ұятқа қалдырасың</a:t>
          </a:r>
          <a:endParaRPr lang="ru-RU" sz="1400" dirty="0">
            <a:solidFill>
              <a:srgbClr val="FFFF00"/>
            </a:solidFill>
          </a:endParaRPr>
        </a:p>
      </dgm:t>
    </dgm:pt>
    <dgm:pt modelId="{CE1F7A10-EBDE-4B9E-A839-4C5C1A3F24D7}" type="parTrans" cxnId="{8D9086B5-3BC5-4750-A080-D0A5D0062783}">
      <dgm:prSet/>
      <dgm:spPr/>
      <dgm:t>
        <a:bodyPr/>
        <a:lstStyle/>
        <a:p>
          <a:endParaRPr lang="ru-RU"/>
        </a:p>
      </dgm:t>
    </dgm:pt>
    <dgm:pt modelId="{587DF75C-26B8-4328-B532-81C11B9EF457}" type="sibTrans" cxnId="{8D9086B5-3BC5-4750-A080-D0A5D0062783}">
      <dgm:prSet/>
      <dgm:spPr/>
      <dgm:t>
        <a:bodyPr/>
        <a:lstStyle/>
        <a:p>
          <a:endParaRPr lang="ru-RU"/>
        </a:p>
      </dgm:t>
    </dgm:pt>
    <dgm:pt modelId="{D71C8F53-3264-4B58-B805-E412E4129239}" type="pres">
      <dgm:prSet presAssocID="{F23378EC-C8B0-45DC-96C3-AB03C51D57D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98D6E-B519-4FBD-831E-2016A856141F}" type="pres">
      <dgm:prSet presAssocID="{44E3DA2F-E547-4CF3-A150-596A6DBCFA31}" presName="centerShape" presStyleLbl="node0" presStyleIdx="0" presStyleCnt="1" custScaleX="165732" custLinFactNeighborX="1599" custLinFactNeighborY="724"/>
      <dgm:spPr/>
      <dgm:t>
        <a:bodyPr/>
        <a:lstStyle/>
        <a:p>
          <a:endParaRPr lang="ru-RU"/>
        </a:p>
      </dgm:t>
    </dgm:pt>
    <dgm:pt modelId="{DFA9EA1C-AD46-435A-A265-E044C8055B6D}" type="pres">
      <dgm:prSet presAssocID="{69A3DECD-BAD7-43A1-915C-F18D9F573F87}" presName="parTrans" presStyleLbl="sibTrans2D1" presStyleIdx="0" presStyleCnt="5"/>
      <dgm:spPr/>
      <dgm:t>
        <a:bodyPr/>
        <a:lstStyle/>
        <a:p>
          <a:endParaRPr lang="ru-RU"/>
        </a:p>
      </dgm:t>
    </dgm:pt>
    <dgm:pt modelId="{F8663602-1399-4893-86E8-90767AE3D652}" type="pres">
      <dgm:prSet presAssocID="{69A3DECD-BAD7-43A1-915C-F18D9F573F87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143E8D05-BEFA-42F6-AEB3-BDF3D5EFF2DF}" type="pres">
      <dgm:prSet presAssocID="{71F69E63-2CE8-4335-ABD0-D69877749422}" presName="node" presStyleLbl="node1" presStyleIdx="0" presStyleCnt="5" custScaleX="1845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A7EBAE-6841-4CCE-BAD3-52D870358627}" type="pres">
      <dgm:prSet presAssocID="{24EBEF63-2A85-47A6-86B9-66D5410BE918}" presName="parTrans" presStyleLbl="sibTrans2D1" presStyleIdx="1" presStyleCnt="5"/>
      <dgm:spPr/>
      <dgm:t>
        <a:bodyPr/>
        <a:lstStyle/>
        <a:p>
          <a:endParaRPr lang="ru-RU"/>
        </a:p>
      </dgm:t>
    </dgm:pt>
    <dgm:pt modelId="{69804A3B-B357-4C2B-A815-0FBD65AA9D6F}" type="pres">
      <dgm:prSet presAssocID="{24EBEF63-2A85-47A6-86B9-66D5410BE918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2A8FEAD2-E73C-426A-8DAE-06DF8EFEF52D}" type="pres">
      <dgm:prSet presAssocID="{260AB9BC-0169-4FD9-A91B-D4E60FF67286}" presName="node" presStyleLbl="node1" presStyleIdx="1" presStyleCnt="5" custScaleX="209383" custRadScaleRad="160901" custRadScaleInc="94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BFC471-9BC4-4A54-804F-B7A4D1942F8E}" type="pres">
      <dgm:prSet presAssocID="{CB0A2BEE-81FD-4F28-834B-F849E38C20F0}" presName="parTrans" presStyleLbl="sibTrans2D1" presStyleIdx="2" presStyleCnt="5"/>
      <dgm:spPr/>
      <dgm:t>
        <a:bodyPr/>
        <a:lstStyle/>
        <a:p>
          <a:endParaRPr lang="ru-RU"/>
        </a:p>
      </dgm:t>
    </dgm:pt>
    <dgm:pt modelId="{3EDD0D9F-08A7-422B-91B2-A62F26EA9925}" type="pres">
      <dgm:prSet presAssocID="{CB0A2BEE-81FD-4F28-834B-F849E38C20F0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FEAEC327-240A-45A7-85C2-03247858732C}" type="pres">
      <dgm:prSet presAssocID="{927B185A-1473-40F8-BD0C-0D9566F50D46}" presName="node" presStyleLbl="node1" presStyleIdx="2" presStyleCnt="5" custScaleX="238223" custRadScaleRad="123674" custRadScaleInc="-363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70559-5297-4067-91F1-2602E7CE528E}" type="pres">
      <dgm:prSet presAssocID="{411DC9EE-D654-48AF-B415-3A2D34A234F3}" presName="parTrans" presStyleLbl="sibTrans2D1" presStyleIdx="3" presStyleCnt="5"/>
      <dgm:spPr/>
      <dgm:t>
        <a:bodyPr/>
        <a:lstStyle/>
        <a:p>
          <a:endParaRPr lang="ru-RU"/>
        </a:p>
      </dgm:t>
    </dgm:pt>
    <dgm:pt modelId="{845A77C2-F226-41CC-B567-69ABA6F4D95F}" type="pres">
      <dgm:prSet presAssocID="{411DC9EE-D654-48AF-B415-3A2D34A234F3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87E35BE9-0C6D-47B3-B5A8-F7629C56CE28}" type="pres">
      <dgm:prSet presAssocID="{0F7DC097-3AC2-4F8D-9182-A0CBCF576069}" presName="node" presStyleLbl="node1" presStyleIdx="3" presStyleCnt="5" custScaleX="230411" custRadScaleRad="122927" custRadScaleInc="354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A999B7-26E0-433F-9351-C34D128364AE}" type="pres">
      <dgm:prSet presAssocID="{CE1F7A10-EBDE-4B9E-A839-4C5C1A3F24D7}" presName="parTrans" presStyleLbl="sibTrans2D1" presStyleIdx="4" presStyleCnt="5"/>
      <dgm:spPr/>
      <dgm:t>
        <a:bodyPr/>
        <a:lstStyle/>
        <a:p>
          <a:endParaRPr lang="ru-RU"/>
        </a:p>
      </dgm:t>
    </dgm:pt>
    <dgm:pt modelId="{833531CD-DE8F-487D-BA6F-954E8DAEA268}" type="pres">
      <dgm:prSet presAssocID="{CE1F7A10-EBDE-4B9E-A839-4C5C1A3F24D7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ECA79FE8-CEF6-488F-AD90-8DAA54472573}" type="pres">
      <dgm:prSet presAssocID="{26F4ECCB-D659-4C48-8E50-F3461A967FB7}" presName="node" presStyleLbl="node1" presStyleIdx="4" presStyleCnt="5" custScaleX="208800" custRadScaleRad="175929" custRadScaleInc="-218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23393A-4D21-4E39-A89D-E7CD1F6034FB}" type="presOf" srcId="{260AB9BC-0169-4FD9-A91B-D4E60FF67286}" destId="{2A8FEAD2-E73C-426A-8DAE-06DF8EFEF52D}" srcOrd="0" destOrd="0" presId="urn:microsoft.com/office/officeart/2005/8/layout/radial5"/>
    <dgm:cxn modelId="{C58A5F68-F954-4D82-AD78-365A70DC214E}" type="presOf" srcId="{26F4ECCB-D659-4C48-8E50-F3461A967FB7}" destId="{ECA79FE8-CEF6-488F-AD90-8DAA54472573}" srcOrd="0" destOrd="0" presId="urn:microsoft.com/office/officeart/2005/8/layout/radial5"/>
    <dgm:cxn modelId="{C55EB9CA-5FC2-45A1-9279-6F99A8BE7AC3}" type="presOf" srcId="{F23378EC-C8B0-45DC-96C3-AB03C51D57D0}" destId="{D71C8F53-3264-4B58-B805-E412E4129239}" srcOrd="0" destOrd="0" presId="urn:microsoft.com/office/officeart/2005/8/layout/radial5"/>
    <dgm:cxn modelId="{5E43CB19-7B4C-44A6-8358-7AF0D5A37649}" type="presOf" srcId="{71F69E63-2CE8-4335-ABD0-D69877749422}" destId="{143E8D05-BEFA-42F6-AEB3-BDF3D5EFF2DF}" srcOrd="0" destOrd="0" presId="urn:microsoft.com/office/officeart/2005/8/layout/radial5"/>
    <dgm:cxn modelId="{315F5E3C-CA3F-4879-81C1-CD490FF05514}" type="presOf" srcId="{411DC9EE-D654-48AF-B415-3A2D34A234F3}" destId="{845A77C2-F226-41CC-B567-69ABA6F4D95F}" srcOrd="1" destOrd="0" presId="urn:microsoft.com/office/officeart/2005/8/layout/radial5"/>
    <dgm:cxn modelId="{6C70266C-7DC5-46FA-AC93-3840C6BAE647}" type="presOf" srcId="{411DC9EE-D654-48AF-B415-3A2D34A234F3}" destId="{E6B70559-5297-4067-91F1-2602E7CE528E}" srcOrd="0" destOrd="0" presId="urn:microsoft.com/office/officeart/2005/8/layout/radial5"/>
    <dgm:cxn modelId="{05342FCC-EABE-4E81-B2AE-A873FB86B7A4}" type="presOf" srcId="{CE1F7A10-EBDE-4B9E-A839-4C5C1A3F24D7}" destId="{B7A999B7-26E0-433F-9351-C34D128364AE}" srcOrd="0" destOrd="0" presId="urn:microsoft.com/office/officeart/2005/8/layout/radial5"/>
    <dgm:cxn modelId="{6D631BE8-CE7E-40FF-B8D9-9ED928B7D8DB}" type="presOf" srcId="{24EBEF63-2A85-47A6-86B9-66D5410BE918}" destId="{22A7EBAE-6841-4CCE-BAD3-52D870358627}" srcOrd="0" destOrd="0" presId="urn:microsoft.com/office/officeart/2005/8/layout/radial5"/>
    <dgm:cxn modelId="{F6A2C155-FE6E-4C75-8379-A9C3EDA4288A}" type="presOf" srcId="{CB0A2BEE-81FD-4F28-834B-F849E38C20F0}" destId="{BFBFC471-9BC4-4A54-804F-B7A4D1942F8E}" srcOrd="0" destOrd="0" presId="urn:microsoft.com/office/officeart/2005/8/layout/radial5"/>
    <dgm:cxn modelId="{F960DBBC-B298-4830-8F02-5F6508D0F26D}" type="presOf" srcId="{927B185A-1473-40F8-BD0C-0D9566F50D46}" destId="{FEAEC327-240A-45A7-85C2-03247858732C}" srcOrd="0" destOrd="0" presId="urn:microsoft.com/office/officeart/2005/8/layout/radial5"/>
    <dgm:cxn modelId="{8D9086B5-3BC5-4750-A080-D0A5D0062783}" srcId="{44E3DA2F-E547-4CF3-A150-596A6DBCFA31}" destId="{26F4ECCB-D659-4C48-8E50-F3461A967FB7}" srcOrd="4" destOrd="0" parTransId="{CE1F7A10-EBDE-4B9E-A839-4C5C1A3F24D7}" sibTransId="{587DF75C-26B8-4328-B532-81C11B9EF457}"/>
    <dgm:cxn modelId="{8EC27C68-579E-4549-AAD2-695C6693B81B}" type="presOf" srcId="{0F7DC097-3AC2-4F8D-9182-A0CBCF576069}" destId="{87E35BE9-0C6D-47B3-B5A8-F7629C56CE28}" srcOrd="0" destOrd="0" presId="urn:microsoft.com/office/officeart/2005/8/layout/radial5"/>
    <dgm:cxn modelId="{0280D447-BE81-4B11-B366-8891092DC9C5}" type="presOf" srcId="{24EBEF63-2A85-47A6-86B9-66D5410BE918}" destId="{69804A3B-B357-4C2B-A815-0FBD65AA9D6F}" srcOrd="1" destOrd="0" presId="urn:microsoft.com/office/officeart/2005/8/layout/radial5"/>
    <dgm:cxn modelId="{3659B814-5D7D-4D01-96FE-E1F80A886194}" srcId="{44E3DA2F-E547-4CF3-A150-596A6DBCFA31}" destId="{260AB9BC-0169-4FD9-A91B-D4E60FF67286}" srcOrd="1" destOrd="0" parTransId="{24EBEF63-2A85-47A6-86B9-66D5410BE918}" sibTransId="{B54282E3-FFF5-49D1-A20F-21372FFA5528}"/>
    <dgm:cxn modelId="{23BBC6B9-23B3-4BBC-8D8F-F91D95077649}" type="presOf" srcId="{CB0A2BEE-81FD-4F28-834B-F849E38C20F0}" destId="{3EDD0D9F-08A7-422B-91B2-A62F26EA9925}" srcOrd="1" destOrd="0" presId="urn:microsoft.com/office/officeart/2005/8/layout/radial5"/>
    <dgm:cxn modelId="{3AF94D74-F6AB-4D8B-830B-E0A078EF27D3}" type="presOf" srcId="{CE1F7A10-EBDE-4B9E-A839-4C5C1A3F24D7}" destId="{833531CD-DE8F-487D-BA6F-954E8DAEA268}" srcOrd="1" destOrd="0" presId="urn:microsoft.com/office/officeart/2005/8/layout/radial5"/>
    <dgm:cxn modelId="{D5112FE4-90F2-41E3-8019-D3B00C22C083}" srcId="{F23378EC-C8B0-45DC-96C3-AB03C51D57D0}" destId="{44E3DA2F-E547-4CF3-A150-596A6DBCFA31}" srcOrd="0" destOrd="0" parTransId="{64A60A3A-4694-424E-BE17-02F84C81A1C7}" sibTransId="{650B9456-1ECB-4567-96CE-AA282A590323}"/>
    <dgm:cxn modelId="{F3355974-54C7-43A5-A697-6A942B4CDEC0}" srcId="{44E3DA2F-E547-4CF3-A150-596A6DBCFA31}" destId="{0F7DC097-3AC2-4F8D-9182-A0CBCF576069}" srcOrd="3" destOrd="0" parTransId="{411DC9EE-D654-48AF-B415-3A2D34A234F3}" sibTransId="{B3A0B45F-ACD0-446B-8F72-4FAC01AC3190}"/>
    <dgm:cxn modelId="{CF8927FE-8EEB-4AFB-A510-CBC3706B009B}" srcId="{44E3DA2F-E547-4CF3-A150-596A6DBCFA31}" destId="{927B185A-1473-40F8-BD0C-0D9566F50D46}" srcOrd="2" destOrd="0" parTransId="{CB0A2BEE-81FD-4F28-834B-F849E38C20F0}" sibTransId="{191105CF-E279-4BA6-BE75-14E68B544B4D}"/>
    <dgm:cxn modelId="{AF472A28-3244-4E21-9A53-88C818649415}" type="presOf" srcId="{44E3DA2F-E547-4CF3-A150-596A6DBCFA31}" destId="{55398D6E-B519-4FBD-831E-2016A856141F}" srcOrd="0" destOrd="0" presId="urn:microsoft.com/office/officeart/2005/8/layout/radial5"/>
    <dgm:cxn modelId="{14C0FC05-6A4D-494A-A80D-D46B52D820C7}" type="presOf" srcId="{69A3DECD-BAD7-43A1-915C-F18D9F573F87}" destId="{F8663602-1399-4893-86E8-90767AE3D652}" srcOrd="1" destOrd="0" presId="urn:microsoft.com/office/officeart/2005/8/layout/radial5"/>
    <dgm:cxn modelId="{F88E80BC-E26B-45AB-973A-7A4CBDEFDB45}" srcId="{44E3DA2F-E547-4CF3-A150-596A6DBCFA31}" destId="{71F69E63-2CE8-4335-ABD0-D69877749422}" srcOrd="0" destOrd="0" parTransId="{69A3DECD-BAD7-43A1-915C-F18D9F573F87}" sibTransId="{4C56B68B-A29B-4DD4-9A97-170A26CEE1EE}"/>
    <dgm:cxn modelId="{9C63F9C8-C300-48C6-9C61-98841214B6D8}" type="presOf" srcId="{69A3DECD-BAD7-43A1-915C-F18D9F573F87}" destId="{DFA9EA1C-AD46-435A-A265-E044C8055B6D}" srcOrd="0" destOrd="0" presId="urn:microsoft.com/office/officeart/2005/8/layout/radial5"/>
    <dgm:cxn modelId="{C83E0CB1-D8EA-4803-A476-8D18E3E1B430}" type="presParOf" srcId="{D71C8F53-3264-4B58-B805-E412E4129239}" destId="{55398D6E-B519-4FBD-831E-2016A856141F}" srcOrd="0" destOrd="0" presId="urn:microsoft.com/office/officeart/2005/8/layout/radial5"/>
    <dgm:cxn modelId="{769B54DC-E63F-4DB3-88AD-44E0DE87A053}" type="presParOf" srcId="{D71C8F53-3264-4B58-B805-E412E4129239}" destId="{DFA9EA1C-AD46-435A-A265-E044C8055B6D}" srcOrd="1" destOrd="0" presId="urn:microsoft.com/office/officeart/2005/8/layout/radial5"/>
    <dgm:cxn modelId="{10099078-8A63-4DB1-BFD9-AC346BC1C09D}" type="presParOf" srcId="{DFA9EA1C-AD46-435A-A265-E044C8055B6D}" destId="{F8663602-1399-4893-86E8-90767AE3D652}" srcOrd="0" destOrd="0" presId="urn:microsoft.com/office/officeart/2005/8/layout/radial5"/>
    <dgm:cxn modelId="{B9199CE5-070B-42F6-8B5B-C5F3581A5398}" type="presParOf" srcId="{D71C8F53-3264-4B58-B805-E412E4129239}" destId="{143E8D05-BEFA-42F6-AEB3-BDF3D5EFF2DF}" srcOrd="2" destOrd="0" presId="urn:microsoft.com/office/officeart/2005/8/layout/radial5"/>
    <dgm:cxn modelId="{F7993F81-B892-416A-8E75-50B25AAC4D8E}" type="presParOf" srcId="{D71C8F53-3264-4B58-B805-E412E4129239}" destId="{22A7EBAE-6841-4CCE-BAD3-52D870358627}" srcOrd="3" destOrd="0" presId="urn:microsoft.com/office/officeart/2005/8/layout/radial5"/>
    <dgm:cxn modelId="{F4B1B171-D111-4F98-929A-E259C406D0C3}" type="presParOf" srcId="{22A7EBAE-6841-4CCE-BAD3-52D870358627}" destId="{69804A3B-B357-4C2B-A815-0FBD65AA9D6F}" srcOrd="0" destOrd="0" presId="urn:microsoft.com/office/officeart/2005/8/layout/radial5"/>
    <dgm:cxn modelId="{0C5FD802-714A-4FB0-9E7C-26FA7EEBB1DF}" type="presParOf" srcId="{D71C8F53-3264-4B58-B805-E412E4129239}" destId="{2A8FEAD2-E73C-426A-8DAE-06DF8EFEF52D}" srcOrd="4" destOrd="0" presId="urn:microsoft.com/office/officeart/2005/8/layout/radial5"/>
    <dgm:cxn modelId="{849D980E-A693-4F9A-82EE-769FDE1AE209}" type="presParOf" srcId="{D71C8F53-3264-4B58-B805-E412E4129239}" destId="{BFBFC471-9BC4-4A54-804F-B7A4D1942F8E}" srcOrd="5" destOrd="0" presId="urn:microsoft.com/office/officeart/2005/8/layout/radial5"/>
    <dgm:cxn modelId="{7B097D8B-34BB-4E41-BD36-40E91F6AAE07}" type="presParOf" srcId="{BFBFC471-9BC4-4A54-804F-B7A4D1942F8E}" destId="{3EDD0D9F-08A7-422B-91B2-A62F26EA9925}" srcOrd="0" destOrd="0" presId="urn:microsoft.com/office/officeart/2005/8/layout/radial5"/>
    <dgm:cxn modelId="{4098F2DB-FC45-4C8B-867C-59530615186C}" type="presParOf" srcId="{D71C8F53-3264-4B58-B805-E412E4129239}" destId="{FEAEC327-240A-45A7-85C2-03247858732C}" srcOrd="6" destOrd="0" presId="urn:microsoft.com/office/officeart/2005/8/layout/radial5"/>
    <dgm:cxn modelId="{54F76D68-0E70-4B25-B456-EDF75B854C72}" type="presParOf" srcId="{D71C8F53-3264-4B58-B805-E412E4129239}" destId="{E6B70559-5297-4067-91F1-2602E7CE528E}" srcOrd="7" destOrd="0" presId="urn:microsoft.com/office/officeart/2005/8/layout/radial5"/>
    <dgm:cxn modelId="{CA58773C-7F62-4636-876A-572B184D63A3}" type="presParOf" srcId="{E6B70559-5297-4067-91F1-2602E7CE528E}" destId="{845A77C2-F226-41CC-B567-69ABA6F4D95F}" srcOrd="0" destOrd="0" presId="urn:microsoft.com/office/officeart/2005/8/layout/radial5"/>
    <dgm:cxn modelId="{646DCB64-2955-4EED-8732-903E370EC4F3}" type="presParOf" srcId="{D71C8F53-3264-4B58-B805-E412E4129239}" destId="{87E35BE9-0C6D-47B3-B5A8-F7629C56CE28}" srcOrd="8" destOrd="0" presId="urn:microsoft.com/office/officeart/2005/8/layout/radial5"/>
    <dgm:cxn modelId="{06BACB6B-43F0-4719-8693-1DE2AF847CDB}" type="presParOf" srcId="{D71C8F53-3264-4B58-B805-E412E4129239}" destId="{B7A999B7-26E0-433F-9351-C34D128364AE}" srcOrd="9" destOrd="0" presId="urn:microsoft.com/office/officeart/2005/8/layout/radial5"/>
    <dgm:cxn modelId="{7B5C7D9B-D0D4-4974-A422-C3A23C6B1109}" type="presParOf" srcId="{B7A999B7-26E0-433F-9351-C34D128364AE}" destId="{833531CD-DE8F-487D-BA6F-954E8DAEA268}" srcOrd="0" destOrd="0" presId="urn:microsoft.com/office/officeart/2005/8/layout/radial5"/>
    <dgm:cxn modelId="{E496C0F9-37C1-4729-B776-36C397310A36}" type="presParOf" srcId="{D71C8F53-3264-4B58-B805-E412E4129239}" destId="{ECA79FE8-CEF6-488F-AD90-8DAA54472573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5398D6E-B519-4FBD-831E-2016A856141F}">
      <dsp:nvSpPr>
        <dsp:cNvPr id="0" name=""/>
        <dsp:cNvSpPr/>
      </dsp:nvSpPr>
      <dsp:spPr>
        <a:xfrm>
          <a:off x="3232147" y="1893988"/>
          <a:ext cx="1876170" cy="11320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>
              <a:solidFill>
                <a:srgbClr val="FFFF00"/>
              </a:solidFill>
            </a:rPr>
            <a:t>Ата</a:t>
          </a:r>
          <a:r>
            <a:rPr lang="ru-RU" sz="2800" kern="1200" dirty="0">
              <a:solidFill>
                <a:srgbClr val="FFFF00"/>
              </a:solidFill>
            </a:rPr>
            <a:t> -</a:t>
          </a:r>
          <a:r>
            <a:rPr lang="ru-RU" sz="2800" kern="1200" dirty="0" err="1">
              <a:solidFill>
                <a:srgbClr val="FFFF00"/>
              </a:solidFill>
            </a:rPr>
            <a:t>ана</a:t>
          </a:r>
          <a:endParaRPr lang="ru-RU" sz="2800" kern="1200" dirty="0">
            <a:solidFill>
              <a:srgbClr val="FFFF00"/>
            </a:solidFill>
          </a:endParaRPr>
        </a:p>
      </dsp:txBody>
      <dsp:txXfrm>
        <a:off x="3232147" y="1893988"/>
        <a:ext cx="1876170" cy="1132050"/>
      </dsp:txXfrm>
    </dsp:sp>
    <dsp:sp modelId="{DFA9EA1C-AD46-435A-A265-E044C8055B6D}">
      <dsp:nvSpPr>
        <dsp:cNvPr id="0" name=""/>
        <dsp:cNvSpPr/>
      </dsp:nvSpPr>
      <dsp:spPr>
        <a:xfrm rot="16091666">
          <a:off x="3980814" y="1379765"/>
          <a:ext cx="324446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6091666">
        <a:off x="3980814" y="1379765"/>
        <a:ext cx="324446" cy="435148"/>
      </dsp:txXfrm>
    </dsp:sp>
    <dsp:sp modelId="{143E8D05-BEFA-42F6-AEB3-BDF3D5EFF2DF}">
      <dsp:nvSpPr>
        <dsp:cNvPr id="0" name=""/>
        <dsp:cNvSpPr/>
      </dsp:nvSpPr>
      <dsp:spPr>
        <a:xfrm>
          <a:off x="2932147" y="2477"/>
          <a:ext cx="2361574" cy="1279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solidFill>
                <a:srgbClr val="FFFF00"/>
              </a:solidFill>
            </a:rPr>
            <a:t>Неге </a:t>
          </a:r>
          <a:r>
            <a:rPr lang="ru-RU" sz="1400" kern="1200" dirty="0" err="1">
              <a:solidFill>
                <a:srgbClr val="FFFF00"/>
              </a:solidFill>
            </a:rPr>
            <a:t>оқымайсың</a:t>
          </a:r>
          <a:r>
            <a:rPr lang="ru-RU" sz="1400" kern="1200" dirty="0">
              <a:solidFill>
                <a:srgbClr val="FFFF00"/>
              </a:solidFill>
            </a:rPr>
            <a:t>?</a:t>
          </a:r>
        </a:p>
      </dsp:txBody>
      <dsp:txXfrm>
        <a:off x="2932147" y="2477"/>
        <a:ext cx="2361574" cy="1279847"/>
      </dsp:txXfrm>
    </dsp:sp>
    <dsp:sp modelId="{22A7EBAE-6841-4CCE-BAD3-52D870358627}">
      <dsp:nvSpPr>
        <dsp:cNvPr id="0" name=""/>
        <dsp:cNvSpPr/>
      </dsp:nvSpPr>
      <dsp:spPr>
        <a:xfrm rot="20671046">
          <a:off x="5171443" y="1911189"/>
          <a:ext cx="389303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20671046">
        <a:off x="5171443" y="1911189"/>
        <a:ext cx="389303" cy="435148"/>
      </dsp:txXfrm>
    </dsp:sp>
    <dsp:sp modelId="{2A8FEAD2-E73C-426A-8DAE-06DF8EFEF52D}">
      <dsp:nvSpPr>
        <dsp:cNvPr id="0" name=""/>
        <dsp:cNvSpPr/>
      </dsp:nvSpPr>
      <dsp:spPr>
        <a:xfrm>
          <a:off x="5549816" y="1066803"/>
          <a:ext cx="2679783" cy="1279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FFFF00"/>
              </a:solidFill>
            </a:rPr>
            <a:t>Енді</a:t>
          </a:r>
          <a:r>
            <a:rPr lang="ru-RU" sz="1400" kern="1200" dirty="0">
              <a:solidFill>
                <a:srgbClr val="FFFF00"/>
              </a:solidFill>
            </a:rPr>
            <a:t> </a:t>
          </a:r>
          <a:r>
            <a:rPr lang="ru-RU" sz="1400" kern="1200" dirty="0" err="1">
              <a:solidFill>
                <a:srgbClr val="FFFF00"/>
              </a:solidFill>
            </a:rPr>
            <a:t>еш</a:t>
          </a:r>
          <a:r>
            <a:rPr lang="ru-RU" sz="1400" kern="1200" dirty="0">
              <a:solidFill>
                <a:srgbClr val="FFFF00"/>
              </a:solidFill>
            </a:rPr>
            <a:t> </a:t>
          </a:r>
          <a:r>
            <a:rPr lang="ru-RU" sz="1400" kern="1200" dirty="0" err="1">
              <a:solidFill>
                <a:srgbClr val="FFFF00"/>
              </a:solidFill>
            </a:rPr>
            <a:t>жерге</a:t>
          </a:r>
          <a:r>
            <a:rPr lang="ru-RU" sz="1400" kern="1200" dirty="0">
              <a:solidFill>
                <a:srgbClr val="FFFF00"/>
              </a:solidFill>
            </a:rPr>
            <a:t> </a:t>
          </a:r>
          <a:r>
            <a:rPr lang="ru-RU" sz="1400" kern="1200" dirty="0" err="1">
              <a:solidFill>
                <a:srgbClr val="FFFF00"/>
              </a:solidFill>
            </a:rPr>
            <a:t>бармайсың</a:t>
          </a:r>
          <a:endParaRPr lang="ru-RU" sz="1400" kern="1200" dirty="0">
            <a:solidFill>
              <a:srgbClr val="FFFF00"/>
            </a:solidFill>
          </a:endParaRPr>
        </a:p>
      </dsp:txBody>
      <dsp:txXfrm>
        <a:off x="5549816" y="1066803"/>
        <a:ext cx="2679783" cy="1279847"/>
      </dsp:txXfrm>
    </dsp:sp>
    <dsp:sp modelId="{BFBFC471-9BC4-4A54-804F-B7A4D1942F8E}">
      <dsp:nvSpPr>
        <dsp:cNvPr id="0" name=""/>
        <dsp:cNvSpPr/>
      </dsp:nvSpPr>
      <dsp:spPr>
        <a:xfrm rot="2484352">
          <a:off x="4756845" y="2894248"/>
          <a:ext cx="305130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2484352">
        <a:off x="4756845" y="2894248"/>
        <a:ext cx="305130" cy="435148"/>
      </dsp:txXfrm>
    </dsp:sp>
    <dsp:sp modelId="{FEAEC327-240A-45A7-85C2-03247858732C}">
      <dsp:nvSpPr>
        <dsp:cNvPr id="0" name=""/>
        <dsp:cNvSpPr/>
      </dsp:nvSpPr>
      <dsp:spPr>
        <a:xfrm>
          <a:off x="4262594" y="3245792"/>
          <a:ext cx="3048891" cy="1279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Қолыңнан  еш</a:t>
          </a:r>
          <a:r>
            <a:rPr lang="ru-RU" sz="1400" kern="1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kern="1200" dirty="0" err="1">
              <a:solidFill>
                <a:srgbClr val="FFFF00"/>
              </a:solidFill>
              <a:latin typeface="Times New Roman" pitchFamily="18" charset="0"/>
              <a:cs typeface="Times New Roman" pitchFamily="18" charset="0"/>
            </a:rPr>
            <a:t>нәрсе келмейді</a:t>
          </a:r>
          <a:endParaRPr lang="ru-RU" sz="1400" kern="1200" dirty="0">
            <a:solidFill>
              <a:srgbClr val="FFFF00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62594" y="3245792"/>
        <a:ext cx="3048891" cy="1279847"/>
      </dsp:txXfrm>
    </dsp:sp>
    <dsp:sp modelId="{E6B70559-5297-4067-91F1-2602E7CE528E}">
      <dsp:nvSpPr>
        <dsp:cNvPr id="0" name=""/>
        <dsp:cNvSpPr/>
      </dsp:nvSpPr>
      <dsp:spPr>
        <a:xfrm rot="8414447">
          <a:off x="3220432" y="2894706"/>
          <a:ext cx="331581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8414447">
        <a:off x="3220432" y="2894706"/>
        <a:ext cx="331581" cy="435148"/>
      </dsp:txXfrm>
    </dsp:sp>
    <dsp:sp modelId="{87E35BE9-0C6D-47B3-B5A8-F7629C56CE28}">
      <dsp:nvSpPr>
        <dsp:cNvPr id="0" name=""/>
        <dsp:cNvSpPr/>
      </dsp:nvSpPr>
      <dsp:spPr>
        <a:xfrm>
          <a:off x="982125" y="3245786"/>
          <a:ext cx="2948909" cy="1279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FFFF00"/>
              </a:solidFill>
            </a:rPr>
            <a:t>Ақылсыз</a:t>
          </a:r>
          <a:endParaRPr lang="ru-RU" sz="1400" kern="1200" dirty="0">
            <a:solidFill>
              <a:srgbClr val="FFFF00"/>
            </a:solidFill>
          </a:endParaRPr>
        </a:p>
      </dsp:txBody>
      <dsp:txXfrm>
        <a:off x="982125" y="3245786"/>
        <a:ext cx="2948909" cy="1279847"/>
      </dsp:txXfrm>
    </dsp:sp>
    <dsp:sp modelId="{B7A999B7-26E0-433F-9351-C34D128364AE}">
      <dsp:nvSpPr>
        <dsp:cNvPr id="0" name=""/>
        <dsp:cNvSpPr/>
      </dsp:nvSpPr>
      <dsp:spPr>
        <a:xfrm rot="11493492">
          <a:off x="2740248" y="1989645"/>
          <a:ext cx="387775" cy="43514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1493492">
        <a:off x="2740248" y="1989645"/>
        <a:ext cx="387775" cy="435148"/>
      </dsp:txXfrm>
    </dsp:sp>
    <dsp:sp modelId="{ECA79FE8-CEF6-488F-AD90-8DAA54472573}">
      <dsp:nvSpPr>
        <dsp:cNvPr id="0" name=""/>
        <dsp:cNvSpPr/>
      </dsp:nvSpPr>
      <dsp:spPr>
        <a:xfrm>
          <a:off x="0" y="1240493"/>
          <a:ext cx="2672321" cy="127984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err="1">
              <a:solidFill>
                <a:srgbClr val="FFFF00"/>
              </a:solidFill>
            </a:rPr>
            <a:t>Ұятқа қалдырасың</a:t>
          </a:r>
          <a:endParaRPr lang="ru-RU" sz="1400" kern="1200" dirty="0">
            <a:solidFill>
              <a:srgbClr val="FFFF00"/>
            </a:solidFill>
          </a:endParaRPr>
        </a:p>
      </dsp:txBody>
      <dsp:txXfrm>
        <a:off x="0" y="1240493"/>
        <a:ext cx="2672321" cy="12798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5BDAF-BA9C-45D0-8D13-C2E3C77F6CD1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EEAC3-B467-44CD-AAA6-28FBF709B0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A86B4-B3D2-43BF-A5F4-9EAA0EB514D8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8CFFF-2BD5-4243-8D1D-93EE92B60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7B20D-948E-433B-A81A-CA1DC312B5D9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5C710-A30F-4AE5-9372-18596F635B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0131D-7BDF-4F6A-AD90-F56402582CC0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3BB22-D258-4C21-8D63-0344058CC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C445-415F-42D5-BBEF-FECCF2BC7A77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5A0F5-C920-455F-BC90-5B3971199E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76B0E-DEE6-4F02-8DA8-6B7B19BC3A59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46544-CA6D-46D2-9C04-1FFEFCEE5D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BD7CA-460D-45D2-AC72-168445524E19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5D0FA-CF4A-4D3E-A6EE-01E76D5D2A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63C49-AFCF-4235-8DAB-3D022D4B4601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7FCC2-4D61-4923-BC75-AFD7684BD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CD93D-9F54-4C92-8E11-CD760601F5EB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A9509-5E21-4CAC-9F77-245E689D19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BBE7F-13AB-4E73-9438-DEB40DF87D40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1AE0F-639E-4F44-BFF9-AE33BE2AB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3BE6E-6297-4F8F-825C-C5F208B9EEF4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84647-8B6E-4584-A046-CB23FC4B50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7C8F10-0013-400D-8547-87E41186AA78}" type="datetimeFigureOut">
              <a:rPr lang="en-US"/>
              <a:pPr>
                <a:defRPr/>
              </a:pPr>
              <a:t>4/24/2012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200749-3AF9-4DDF-8E4E-19A2016BD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s46.radikal.ru/i112/0811/55/3387779dfe16.gif" TargetMode="External"/><Relationship Id="rId3" Type="http://schemas.openxmlformats.org/officeDocument/2006/relationships/hyperlink" Target="http://i93.beon.ru/39/21/332139/45/9346245/0_1be4c_75626a7c_L.gif" TargetMode="External"/><Relationship Id="rId7" Type="http://schemas.openxmlformats.org/officeDocument/2006/relationships/image" Target="../media/image4.gif"/><Relationship Id="rId12" Type="http://schemas.openxmlformats.org/officeDocument/2006/relationships/image" Target="../media/image7.gi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11" Type="http://schemas.openxmlformats.org/officeDocument/2006/relationships/hyperlink" Target="http://best-image.ucoz.ru/_ph/27/2/602754009.gif" TargetMode="External"/><Relationship Id="rId5" Type="http://schemas.openxmlformats.org/officeDocument/2006/relationships/hyperlink" Target="http://s45.radikal.ru/i109/0810/e1/3f0610f33621.gif" TargetMode="External"/><Relationship Id="rId10" Type="http://schemas.openxmlformats.org/officeDocument/2006/relationships/image" Target="../media/image6.gif"/><Relationship Id="rId4" Type="http://schemas.openxmlformats.org/officeDocument/2006/relationships/image" Target="../media/image2.gif"/><Relationship Id="rId9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05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52" name="Picture 2" descr="MCj0397386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6" descr="Картинка 0 из 427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419600" y="0"/>
            <a:ext cx="33242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Картинка 130 из 427">
            <a:hlinkClick r:id="rId5"/>
          </p:cNvPr>
          <p:cNvPicPr>
            <a:picLocks noChangeAspect="1" noChangeArrowheads="1" noCrop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-1549783">
            <a:off x="220663" y="315913"/>
            <a:ext cx="3505200" cy="286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20" descr="139"/>
          <p:cNvPicPr>
            <a:picLocks noChangeAspect="1" noChangeArrowheads="1" noCrop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2555875" y="5876925"/>
            <a:ext cx="376237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0" descr="Картинка 0 из 427">
            <a:hlinkClick r:id="rId8"/>
          </p:cNvPr>
          <p:cNvPicPr>
            <a:picLocks noChangeAspect="1" noChangeArrowheads="1" noCrop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4572000" y="2590800"/>
            <a:ext cx="3095625" cy="309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23" descr="41"/>
          <p:cNvPicPr>
            <a:picLocks noChangeAspect="1" noChangeArrowheads="1" noCrop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1600200" y="3962400"/>
            <a:ext cx="1295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6" descr="Картинка 58 из 145">
            <a:hlinkClick r:id="rId11"/>
          </p:cNvPr>
          <p:cNvPicPr>
            <a:picLocks noChangeAspect="1" noChangeArrowheads="1" noCrop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3048000" y="2971800"/>
            <a:ext cx="2005013" cy="255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СІЗДІҢ БАЛАҢЫЗ “2”АЛЫП КЕЛСЕ, СІЗ НЕ АЙТАСЫЗ?</a:t>
            </a:r>
            <a:endParaRPr lang="ru-RU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733800" y="1828800"/>
            <a:ext cx="1447800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latin typeface="Arial" pitchFamily="34" charset="0"/>
                <a:cs typeface="Arial" pitchFamily="34" charset="0"/>
              </a:rPr>
              <a:t>БІРАҚ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2400" y="1600200"/>
            <a:ext cx="2209800" cy="457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latin typeface="Arial" pitchFamily="34" charset="0"/>
                <a:cs typeface="Arial" pitchFamily="34" charset="0"/>
              </a:rPr>
              <a:t>МАҚТАУ КЕРЕК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5800" y="2286000"/>
            <a:ext cx="2209800" cy="457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latin typeface="Arial" pitchFamily="34" charset="0"/>
                <a:cs typeface="Arial" pitchFamily="34" charset="0"/>
              </a:rPr>
              <a:t>СЕНУ КЕРЕК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66800" y="3124200"/>
            <a:ext cx="2209800" cy="457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latin typeface="Arial" pitchFamily="34" charset="0"/>
                <a:cs typeface="Arial" pitchFamily="34" charset="0"/>
              </a:rPr>
              <a:t>СЕНБЕЙМІЗ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943600" y="3124200"/>
            <a:ext cx="2209800" cy="457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latin typeface="Arial" pitchFamily="34" charset="0"/>
                <a:cs typeface="Arial" pitchFamily="34" charset="0"/>
              </a:rPr>
              <a:t>МАҚТАМАЙМЫЗ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105400" y="3810000"/>
            <a:ext cx="2590800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latin typeface="Arial" pitchFamily="34" charset="0"/>
                <a:cs typeface="Arial" pitchFamily="34" charset="0"/>
              </a:rPr>
              <a:t>АТА – АНАМЕН БАЙЛАНЫСТ БОЛУ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371600" y="3810000"/>
            <a:ext cx="2667000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latin typeface="Arial" pitchFamily="34" charset="0"/>
                <a:cs typeface="Arial" pitchFamily="34" charset="0"/>
              </a:rPr>
              <a:t>МҰҒАЛІММЕН БАЙЛАНЫСТА БОЛУ КЕРЕК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96000" y="2362200"/>
            <a:ext cx="2209800" cy="4572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latin typeface="Arial" pitchFamily="34" charset="0"/>
                <a:cs typeface="Arial" pitchFamily="34" charset="0"/>
              </a:rPr>
              <a:t>ЕРІНЕМІЗ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629400" y="1752600"/>
            <a:ext cx="2209800" cy="533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k-KZ" b="1" dirty="0">
                <a:latin typeface="Arial" pitchFamily="34" charset="0"/>
                <a:cs typeface="Arial" pitchFamily="34" charset="0"/>
              </a:rPr>
              <a:t>КӨМЕКТЕСУ КЕРЕК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2590800" y="1828800"/>
            <a:ext cx="990600" cy="30480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2971800" y="2438400"/>
            <a:ext cx="685800" cy="22860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3352800" y="3276600"/>
            <a:ext cx="685800" cy="22860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5029200" y="3200400"/>
            <a:ext cx="533400" cy="22860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10800000">
            <a:off x="5334000" y="2438400"/>
            <a:ext cx="609600" cy="22860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10800000">
            <a:off x="5410200" y="1905000"/>
            <a:ext cx="990600" cy="30480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>
            <a:off x="4038600" y="3429000"/>
            <a:ext cx="304800" cy="914400"/>
          </a:xfrm>
          <a:prstGeom prst="up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>
            <a:off x="4648200" y="3429000"/>
            <a:ext cx="304800" cy="914400"/>
          </a:xfrm>
          <a:prstGeom prst="up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2400" y="228600"/>
            <a:ext cx="8489825" cy="107721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Сіз төмендегі ескерту, шектеулерді балаңызға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</a:rPr>
              <a:t> қаншалықты жиі айтасыз?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50800" algn="tl" rotWithShape="0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67000" y="2895600"/>
            <a:ext cx="2206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3400" y="1447800"/>
            <a:ext cx="8217314" cy="403187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Баршы, қазір қолым бос емес!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Қарашы, тағы бүлдірдің!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Дұрыс емес!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Сенің бірдеңе үйренетін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күнің бола ма?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Сен мені жындандырасың!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Әкең (немесе шешең) екеуіңнің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менсіз күндерің қараң қалар! 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76200"/>
          <a:ext cx="8229600" cy="667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838199"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Бала  мен  қарым – қатынастағы кейбір қателіктер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Баланың астар санасында</a:t>
                      </a:r>
                      <a:r>
                        <a:rPr lang="kk-KZ" sz="1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қабылдануы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Дұрысы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765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Жылама!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Жаман балалар ғана жылайды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Мен әлсіз, жаман баламын!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Жарайды, кішкене жылап ал, жеңілденіп қаласың!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765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Әкесіне (шешесіне) ұқсап сүймірейіп тұрғанын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қарашы!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Әкемді (шешемді) жек көреді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Сенің әкең (шешең) ең жақсы адам. Қандай ақылды еді! (жақсылықтарын айтып отыру).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765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Ой,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ақымақ – ай!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Менің ақымақтығымды жақсы көреді.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Бала менің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ақылды, әдемі...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765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Біз сені жақсы болсын деп...</a:t>
                      </a:r>
                    </a:p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Сен болсаң...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Мені ата – анам да жек көреді. Үмітін ақтай алмайтын босбелбеумін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Біз сені жақсы көреміз, түсінеміз. Әлі – ақ бәрі орнына келеді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765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“Бәленбайдың баласын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қарашы...</a:t>
                      </a:r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Мен одан кеммін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“Менің ойымша ондайды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сен де, жасай аласың!</a:t>
                      </a:r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”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765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“Әйтеуір бәрін былықтырасың 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да жүресің!</a:t>
                      </a:r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Келесі жолы өздері істесі. Енді ештеңе істемейсін!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“Әрбір адамның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қателесуге құқығы бар. Ештеңе етпейді келесіде байқап істе!</a:t>
                      </a:r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”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32765"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“Сенің ақылың жететін іс емес...” үлкендердің ісіне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араласпай жайыңа отыр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Менің қолымнан ештеңе келмейді. Мен түкке тұрмайтын байқұспын.</a:t>
                      </a:r>
                    </a:p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Менің ойым ешкімге қызық емес.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Араластыруға</a:t>
                      </a:r>
                      <a:r>
                        <a:rPr lang="kk-KZ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болатын іс болса: “Қане, сенің ойы қалай?” – деп болмаса, “Бұл істің шешімін өзімізге  қалдыр!”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4800" y="1371600"/>
            <a:ext cx="7467493" cy="35394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 Жаным менің! Қуанышым менің!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 Сенің қолыңнан бәрі келеді!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Сен болмасаң, біз қайтер едік?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Ботам келді! Неге көңілсізсің?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кел, көмектесіп жіберейін.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ақылыңнан айналайын!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-   Балам өсіп қалыпты ғой!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сенің көмегің керек болып тұр!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914400"/>
            <a:ext cx="11603754" cy="34163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Балаңыздың сынып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жетекшісімен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тығыз байланыста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болу; 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Сабақтан келген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балаңың күнделікті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күнделігін тексеріп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көмек көрсету; </a:t>
            </a:r>
            <a:b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Мектепішілік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ата-аналар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жиналысына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қатысу; </a:t>
            </a:r>
            <a:b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Сыныптың ата-аналар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комитетінің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төрайымымен байланыста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болу; </a:t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Мектептегі</a:t>
            </a: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іс-шараларға белсене араласу</a:t>
            </a: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; </a:t>
            </a: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5800" y="228600"/>
            <a:ext cx="792678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Ата – ананың міндеттері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1.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ошағы екенін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ұстаңыз.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Мұғалімнің қоғамдағы рөлін бағалаңыз,қолдау көрсетіңіз.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Бала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тәрбиесі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мұғалімнің ісі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емес,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ортақ іс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екенін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ұмытпаңыз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туралы,мектепте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 жағдай туралы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анық-қанығына көз жеткізбей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тұрып ,бөгде орындарға таратпаңыз.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балаңыздың екінші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үйі екенін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түсінсеңіз,өзіңізді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үйдің мүшесімін деп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есептеңіз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2600" y="152400"/>
            <a:ext cx="552458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Ата – аналарға арналған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этикалық кодекс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Мектепішілік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сыныптағы ата-аналар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жиналысынан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қалыс қалмаңыз.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 балаңыздың мектептен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уақыттағы өміріне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аса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үлкен жауапкершілікпен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қараңыз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Балаңыз сапалы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алсын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десеңіз оған мектепке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қажетті құрал-жабдықтарын уақытылы әперіңіз.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Балаңыздың денсаулығы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басының тазалығына және киіміне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қараңыз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 уақытымен балаңыздың оқу процесін,күнделігін,дәптерін қадағалап отырыңыз.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 уақытында келсеңіз, сынып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жетекшісін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балаңызды арнайы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күту орнында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күтіңіз.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486400"/>
          </a:xfrm>
        </p:spPr>
        <p:txBody>
          <a:bodyPr rtlCol="0">
            <a:normAutofit fontScale="77500" lnSpcReduction="20000"/>
          </a:bodyPr>
          <a:lstStyle/>
          <a:p>
            <a:pPr lvl="1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12.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 мүмкіндігіңізге қарай мектепте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өтілетін, ауыл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көлемінде өтілетін мерекелік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шараларға,байқауларға қатысыңыз.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 еріктерімен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әрбір ата-ана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ұйымдастырушылық,ақпараттық және материалдық көмек көрсете алады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сыныпта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бола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қалған қиын мәселелі жағдайларда 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мынадай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тәртіппен шешуге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тырысыңыз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жетекшісі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Пән мұғалімі (қажет жағдайда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);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Директордың тәрбие ісі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жөніндегі орынбасары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 </a:t>
            </a:r>
            <a:b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басшысы</a:t>
            </a: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 </a:t>
            </a:r>
            <a:endParaRPr lang="ru-RU" sz="28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8600" y="0"/>
            <a:ext cx="3276600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5791200" y="3733800"/>
            <a:ext cx="3352800" cy="2847975"/>
          </a:xfrm>
          <a:noFill/>
        </p:spPr>
      </p:pic>
      <p:sp>
        <p:nvSpPr>
          <p:cNvPr id="6" name="Прямоугольник 5"/>
          <p:cNvSpPr/>
          <p:nvPr/>
        </p:nvSpPr>
        <p:spPr>
          <a:xfrm>
            <a:off x="2004822" y="2967335"/>
            <a:ext cx="5490222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6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Жағдаяттар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076" name="Picture 2" descr="MCj04151840000[1]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09075" cy="6973888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5800" y="2133600"/>
            <a:ext cx="7797007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“Мектеп  пен  ата – ана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байланысы неге аз?”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pic>
        <p:nvPicPr>
          <p:cNvPr id="3078" name="Picture 111" descr="0-2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71800" y="3962400"/>
            <a:ext cx="3219450" cy="267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" y="1371600"/>
            <a:ext cx="8800358" cy="403187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Ашу үстінде балаңыз сізге</a:t>
            </a:r>
          </a:p>
          <a:p>
            <a:pPr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қатты сөйлесе...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Жылда үздік оқып, балаңыз</a:t>
            </a:r>
          </a:p>
          <a:p>
            <a:pPr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биылғы жылы үштік алып жатса...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Балаңыздың достары сізге</a:t>
            </a:r>
          </a:p>
          <a:p>
            <a:pPr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ұнамайды...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Сіз күні – түні балаңызға</a:t>
            </a:r>
          </a:p>
          <a:p>
            <a:pPr>
              <a:defRPr/>
            </a:pPr>
            <a:r>
              <a:rPr lang="kk-KZ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сын айтасыз </a:t>
            </a:r>
            <a:r>
              <a:rPr lang="kk-KZ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...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52600" y="381000"/>
            <a:ext cx="420704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Жа</a:t>
            </a:r>
            <a:r>
              <a:rPr lang="kk-KZ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ғдаяттар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1371600"/>
            <a:ext cx="9337171" cy="48936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Кез келген уақытта өзіңіздің бар ісіңізді тастай салып, </a:t>
            </a:r>
          </a:p>
          <a:p>
            <a:pPr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балаңызға  көңіл бөлесіз бе?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Баланың орнына өзіңізді қоя аласыз ба?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Балаңызбен арадағы қарым – қатынас барысында</a:t>
            </a:r>
          </a:p>
          <a:p>
            <a:pPr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жасаған қателігіңізді мойындай аласыз ба?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Балаға берген уәдеңізді мойындай аласыз ба?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Балаңыздың достарын білесіз бе?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Сізді және балаңызды қызықтыратын ортақ</a:t>
            </a:r>
          </a:p>
          <a:p>
            <a:pPr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істерді білесіз бе?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Сабақтарын орындалуын тексересіз бе?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Сіз балаңыздың қандай азамат болғанын қалайсыз?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Балаңызды қандай баламен жолдас болғанын қалайсыз?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kk-KZ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Балаңызға кімді үлгі тұтасыз?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67000" y="228600"/>
            <a:ext cx="547688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Сұрақ - жауап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6" descr="477413e1f0c7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90600" y="152400"/>
            <a:ext cx="123507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val 4"/>
          <p:cNvSpPr>
            <a:spLocks noChangeArrowheads="1"/>
          </p:cNvSpPr>
          <p:nvPr/>
        </p:nvSpPr>
        <p:spPr bwMode="auto">
          <a:xfrm>
            <a:off x="3581400" y="2667000"/>
            <a:ext cx="1828800" cy="17526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kk-KZ">
                <a:solidFill>
                  <a:srgbClr val="002060"/>
                </a:solidFill>
              </a:rPr>
              <a:t>Сіз қандай </a:t>
            </a:r>
          </a:p>
          <a:p>
            <a:pPr algn="ctr"/>
            <a:r>
              <a:rPr lang="kk-KZ">
                <a:solidFill>
                  <a:srgbClr val="002060"/>
                </a:solidFill>
              </a:rPr>
              <a:t>ата – анасыз?</a:t>
            </a:r>
            <a:endParaRPr lang="ru-RU">
              <a:solidFill>
                <a:srgbClr val="002060"/>
              </a:solidFill>
            </a:endParaRPr>
          </a:p>
        </p:txBody>
      </p:sp>
      <p:sp>
        <p:nvSpPr>
          <p:cNvPr id="23555" name="AutoShape 5"/>
          <p:cNvSpPr>
            <a:spLocks noChangeArrowheads="1"/>
          </p:cNvSpPr>
          <p:nvPr/>
        </p:nvSpPr>
        <p:spPr bwMode="auto">
          <a:xfrm rot="-2815511">
            <a:off x="2362200" y="1752600"/>
            <a:ext cx="1219200" cy="1066800"/>
          </a:xfrm>
          <a:prstGeom prst="flowChartExtra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6" name="AutoShape 7"/>
          <p:cNvSpPr>
            <a:spLocks noChangeArrowheads="1"/>
          </p:cNvSpPr>
          <p:nvPr/>
        </p:nvSpPr>
        <p:spPr bwMode="auto">
          <a:xfrm rot="2636541">
            <a:off x="5257800" y="1752600"/>
            <a:ext cx="1219200" cy="1066800"/>
          </a:xfrm>
          <a:prstGeom prst="flowChartExtra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7" name="AutoShape 9"/>
          <p:cNvSpPr>
            <a:spLocks noChangeArrowheads="1"/>
          </p:cNvSpPr>
          <p:nvPr/>
        </p:nvSpPr>
        <p:spPr bwMode="auto">
          <a:xfrm>
            <a:off x="3810000" y="1143000"/>
            <a:ext cx="1219200" cy="1066800"/>
          </a:xfrm>
          <a:prstGeom prst="flowChartExtra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8" name="AutoShape 10"/>
          <p:cNvSpPr>
            <a:spLocks noChangeArrowheads="1"/>
          </p:cNvSpPr>
          <p:nvPr/>
        </p:nvSpPr>
        <p:spPr bwMode="auto">
          <a:xfrm rot="-5400000">
            <a:off x="1752600" y="3124200"/>
            <a:ext cx="1219200" cy="1066800"/>
          </a:xfrm>
          <a:prstGeom prst="flowChartExtra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9" name="AutoShape 11"/>
          <p:cNvSpPr>
            <a:spLocks noChangeArrowheads="1"/>
          </p:cNvSpPr>
          <p:nvPr/>
        </p:nvSpPr>
        <p:spPr bwMode="auto">
          <a:xfrm rot="8215998">
            <a:off x="5257800" y="4495800"/>
            <a:ext cx="1219200" cy="1066800"/>
          </a:xfrm>
          <a:prstGeom prst="flowChartExtra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60" name="AutoShape 12"/>
          <p:cNvSpPr>
            <a:spLocks noChangeArrowheads="1"/>
          </p:cNvSpPr>
          <p:nvPr/>
        </p:nvSpPr>
        <p:spPr bwMode="auto">
          <a:xfrm rot="10800000">
            <a:off x="3886200" y="4953000"/>
            <a:ext cx="1219200" cy="1066800"/>
          </a:xfrm>
          <a:prstGeom prst="flowChartExtra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61" name="AutoShape 13"/>
          <p:cNvSpPr>
            <a:spLocks noChangeArrowheads="1"/>
          </p:cNvSpPr>
          <p:nvPr/>
        </p:nvSpPr>
        <p:spPr bwMode="auto">
          <a:xfrm rot="-8520328">
            <a:off x="2438400" y="4495800"/>
            <a:ext cx="1219200" cy="1066800"/>
          </a:xfrm>
          <a:prstGeom prst="flowChartExtra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62" name="AutoShape 14"/>
          <p:cNvSpPr>
            <a:spLocks noChangeArrowheads="1"/>
          </p:cNvSpPr>
          <p:nvPr/>
        </p:nvSpPr>
        <p:spPr bwMode="auto">
          <a:xfrm rot="5400000">
            <a:off x="5867400" y="3124200"/>
            <a:ext cx="1219200" cy="1066800"/>
          </a:xfrm>
          <a:prstGeom prst="flowChartExtra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642938" y="214313"/>
            <a:ext cx="6881812" cy="2214562"/>
            <a:chOff x="0" y="718"/>
            <a:chExt cx="6096000" cy="1544296"/>
          </a:xfrm>
        </p:grpSpPr>
        <p:sp>
          <p:nvSpPr>
            <p:cNvPr id="3" name="Выноска со стрелкой вверх 2"/>
            <p:cNvSpPr/>
            <p:nvPr/>
          </p:nvSpPr>
          <p:spPr>
            <a:xfrm rot="10800000">
              <a:off x="0" y="718"/>
              <a:ext cx="6096000" cy="1544296"/>
            </a:xfrm>
            <a:prstGeom prst="upArrowCallout">
              <a:avLst/>
            </a:prstGeom>
            <a:gradFill>
              <a:gsLst>
                <a:gs pos="0">
                  <a:srgbClr val="FF0000"/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" name="Выноска со стрелкой вверх 4"/>
            <p:cNvSpPr/>
            <p:nvPr/>
          </p:nvSpPr>
          <p:spPr>
            <a:xfrm>
              <a:off x="0" y="718"/>
              <a:ext cx="6096000" cy="5424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5128" tIns="135128" rIns="135128" bIns="135128" spcCol="1270" anchor="ctr"/>
            <a:lstStyle/>
            <a:p>
              <a:pPr algn="ctr"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ru-RU" sz="1900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57224" y="4956514"/>
            <a:ext cx="6858048" cy="1615758"/>
            <a:chOff x="0" y="718"/>
            <a:chExt cx="6096000" cy="1544296"/>
          </a:xfrm>
          <a:gradFill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6" name="Выноска со стрелкой вверх 5"/>
            <p:cNvSpPr/>
            <p:nvPr/>
          </p:nvSpPr>
          <p:spPr>
            <a:xfrm rot="10800000">
              <a:off x="0" y="718"/>
              <a:ext cx="6096000" cy="1544296"/>
            </a:xfrm>
            <a:prstGeom prst="upArrowCallou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Выноска со стрелкой вверх 4"/>
            <p:cNvSpPr/>
            <p:nvPr/>
          </p:nvSpPr>
          <p:spPr>
            <a:xfrm>
              <a:off x="0" y="718"/>
              <a:ext cx="6096000" cy="54204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5128" tIns="135128" rIns="135128" bIns="135128" spcCol="1270" anchor="ctr"/>
            <a:lstStyle/>
            <a:p>
              <a:pPr algn="ctr"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ru-RU" sz="190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285720" y="2500306"/>
            <a:ext cx="7572428" cy="2357454"/>
            <a:chOff x="0" y="718"/>
            <a:chExt cx="6096000" cy="1544296"/>
          </a:xfrm>
          <a:gradFill>
            <a:gsLst>
              <a:gs pos="0">
                <a:srgbClr val="00B05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grpSpPr>
        <p:sp>
          <p:nvSpPr>
            <p:cNvPr id="9" name="Выноска со стрелкой вверх 8"/>
            <p:cNvSpPr/>
            <p:nvPr/>
          </p:nvSpPr>
          <p:spPr>
            <a:xfrm rot="10800000">
              <a:off x="0" y="718"/>
              <a:ext cx="6096000" cy="1544296"/>
            </a:xfrm>
            <a:prstGeom prst="upArrowCallou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Выноска со стрелкой вверх 4"/>
            <p:cNvSpPr/>
            <p:nvPr/>
          </p:nvSpPr>
          <p:spPr>
            <a:xfrm>
              <a:off x="0" y="718"/>
              <a:ext cx="6096000" cy="54204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35128" tIns="135128" rIns="135128" bIns="135128" spcCol="1270" anchor="ctr"/>
            <a:lstStyle/>
            <a:p>
              <a:pPr algn="ctr" defTabSz="8445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lang="ru-RU" sz="1900"/>
            </a:p>
          </p:txBody>
        </p:sp>
      </p:grpSp>
      <p:sp>
        <p:nvSpPr>
          <p:cNvPr id="20485" name="Прямоугольник 10"/>
          <p:cNvSpPr>
            <a:spLocks noChangeArrowheads="1"/>
          </p:cNvSpPr>
          <p:nvPr/>
        </p:nvSpPr>
        <p:spPr bwMode="auto">
          <a:xfrm>
            <a:off x="642938" y="285750"/>
            <a:ext cx="7143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«Тек ата – аналармен бірге жалпы күш жігерді біріктіру арқасында мұғалімдер балаларға үлкен адамдық бақытты беруі мүмкін»Сухомлинский</a:t>
            </a:r>
            <a:endParaRPr lang="ru-RU" sz="24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6" name="Прямоугольник 11"/>
          <p:cNvSpPr>
            <a:spLocks noChangeArrowheads="1"/>
          </p:cNvSpPr>
          <p:nvPr/>
        </p:nvSpPr>
        <p:spPr bwMode="auto">
          <a:xfrm>
            <a:off x="1071563" y="4857750"/>
            <a:ext cx="6286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Отбасы мектеппен бірге тәрбиелік   ортаның тұтастай негізгі ықпал ету факторларын жасайды.</a:t>
            </a:r>
            <a:endParaRPr lang="ru-RU" sz="2400" b="1" i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7" name="Rectangle 1"/>
          <p:cNvSpPr>
            <a:spLocks noChangeArrowheads="1"/>
          </p:cNvSpPr>
          <p:nvPr/>
        </p:nvSpPr>
        <p:spPr bwMode="auto">
          <a:xfrm>
            <a:off x="642938" y="2500313"/>
            <a:ext cx="721518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kk-KZ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Педагогикалық әрекетте мектептің жалпы міндеттерінің көлемінің кеңдігіне </a:t>
            </a:r>
          </a:p>
          <a:p>
            <a:r>
              <a:rPr lang="kk-KZ" sz="24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қарамастан ата – аналармен жұмыстың маңызы ерекше.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63"/>
            <a:ext cx="8229600" cy="42148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Үндеу.</a:t>
            </a:r>
            <a:r>
              <a:rPr lang="en-US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3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300" i="1" dirty="0">
                <a:latin typeface="Times New Roman" pitchFamily="18" charset="0"/>
                <a:cs typeface="Times New Roman" pitchFamily="18" charset="0"/>
              </a:rPr>
            </a:br>
            <a:r>
              <a:rPr lang="kk-KZ" sz="3300" i="1" dirty="0" smtClean="0">
                <a:latin typeface="Times New Roman" pitchFamily="18" charset="0"/>
                <a:cs typeface="Times New Roman" pitchFamily="18" charset="0"/>
              </a:rPr>
              <a:t>Құрметті </a:t>
            </a:r>
            <a:r>
              <a:rPr lang="kk-KZ" sz="3300" i="1" dirty="0">
                <a:latin typeface="Times New Roman" pitchFamily="18" charset="0"/>
                <a:cs typeface="Times New Roman" pitchFamily="18" charset="0"/>
              </a:rPr>
              <a:t>мектеп оқушылары!</a:t>
            </a:r>
            <a:r>
              <a:rPr lang="ru-RU" sz="33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i="1" dirty="0">
                <a:latin typeface="Times New Roman" pitchFamily="18" charset="0"/>
                <a:cs typeface="Times New Roman" pitchFamily="18" charset="0"/>
              </a:rPr>
            </a:br>
            <a:r>
              <a:rPr lang="kk-KZ" sz="3300" i="1" dirty="0">
                <a:latin typeface="Times New Roman" pitchFamily="18" charset="0"/>
                <a:cs typeface="Times New Roman" pitchFamily="18" charset="0"/>
              </a:rPr>
              <a:t>   Біз 7 – сынып оқушылары, барлық мектеп оқушыларын салауатты, яғни нашақорсыз, ішімдіксіз, шылым шекпей өмір сүруге шақырамыз. </a:t>
            </a:r>
            <a:r>
              <a:rPr lang="en-US" sz="3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300" i="1" dirty="0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kk-KZ" sz="3300" i="1" dirty="0">
                <a:latin typeface="Times New Roman" pitchFamily="18" charset="0"/>
                <a:cs typeface="Times New Roman" pitchFamily="18" charset="0"/>
              </a:rPr>
              <a:t>індеттер – денсаулықтың жауы, қоғамға жат әдеттер екенін </a:t>
            </a:r>
            <a:r>
              <a:rPr lang="kk-KZ" sz="3300" i="1" dirty="0" smtClean="0">
                <a:latin typeface="Times New Roman" pitchFamily="18" charset="0"/>
                <a:cs typeface="Times New Roman" pitchFamily="18" charset="0"/>
              </a:rPr>
              <a:t>естеріңізге </a:t>
            </a:r>
            <a:r>
              <a:rPr lang="kk-KZ" sz="3300" i="1" dirty="0">
                <a:latin typeface="Times New Roman" pitchFamily="18" charset="0"/>
                <a:cs typeface="Times New Roman" pitchFamily="18" charset="0"/>
              </a:rPr>
              <a:t>саламыз!</a:t>
            </a:r>
            <a:r>
              <a:rPr lang="ru-RU" sz="33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i="1" dirty="0">
                <a:latin typeface="Times New Roman" pitchFamily="18" charset="0"/>
                <a:cs typeface="Times New Roman" pitchFamily="18" charset="0"/>
              </a:rPr>
            </a:br>
            <a:endParaRPr lang="ru-RU" sz="33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2" descr="C:\Documents and Settings\Администратор\Мои документы\анимационные картинки\книга1.gif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-1107213">
            <a:off x="-1265238" y="-819150"/>
            <a:ext cx="10369551" cy="677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rot="20473449">
            <a:off x="47625" y="3432175"/>
            <a:ext cx="5086350" cy="113823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Үндеу.</a:t>
            </a:r>
            <a:r>
              <a:rPr lang="en-US" sz="32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2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i="1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+mn-lt"/>
            </a:endParaRPr>
          </a:p>
        </p:txBody>
      </p:sp>
      <p:sp>
        <p:nvSpPr>
          <p:cNvPr id="24581" name="Прямоугольник 5"/>
          <p:cNvSpPr>
            <a:spLocks noChangeArrowheads="1"/>
          </p:cNvSpPr>
          <p:nvPr/>
        </p:nvSpPr>
        <p:spPr bwMode="auto">
          <a:xfrm rot="-1156668">
            <a:off x="160338" y="4343400"/>
            <a:ext cx="457200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kk-KZ" i="1">
                <a:latin typeface="Times New Roman" pitchFamily="18" charset="0"/>
                <a:cs typeface="Times New Roman" pitchFamily="18" charset="0"/>
              </a:rPr>
              <a:t>Құрметті ата –аналар!</a:t>
            </a:r>
            <a:r>
              <a:rPr lang="ru-RU" i="1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>
                <a:latin typeface="Times New Roman" pitchFamily="18" charset="0"/>
                <a:cs typeface="Times New Roman" pitchFamily="18" charset="0"/>
              </a:rPr>
            </a:br>
            <a:r>
              <a:rPr lang="kk-KZ" i="1">
                <a:latin typeface="Times New Roman" pitchFamily="18" charset="0"/>
                <a:cs typeface="Times New Roman" pitchFamily="18" charset="0"/>
              </a:rPr>
              <a:t>   Біз сіздерді   мектептегі оқушы өміріне қатысты өтетін іс – шараларға және  мектептегі жиналыстарға белсенді түрде қатысуларыңызды шақырамыз!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4099" name="Picture 5" descr="fairyln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304800" y="5715000"/>
            <a:ext cx="8610600" cy="800100"/>
          </a:xfrm>
          <a:noFill/>
        </p:spPr>
      </p:pic>
      <p:pic>
        <p:nvPicPr>
          <p:cNvPr id="4100" name="Picture 5" descr="fairyln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81000" y="0"/>
            <a:ext cx="86106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fairyln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5400000">
            <a:off x="6062663" y="3090862"/>
            <a:ext cx="5638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5" descr="fairyln"/>
          <p:cNvPicPr>
            <a:picLocks noChangeAspect="1" noChangeArrowheads="1" noCrop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5400000">
            <a:off x="-2328862" y="3090862"/>
            <a:ext cx="5638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57200" y="1447800"/>
            <a:ext cx="7924800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Оқушының сабақ үлгеруіндегі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ата – ананың  ролі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4" name="Picture 2" descr="C:\Documents and Settings\Admin\Рабочий стол\8I94RCA74Y9K6CAI63FFUCA0OXGJ7CADGDKGNCAIZMQL0CA7PJ812CA8E2671CA6F0Q6DCA4ST3EPCA7QRG39CAOOFFAKCAJ4OXHQCAEI0G1ZCAIEY807CA0QNCQ5CADHFIJECASIG48TCA7N5389CA9V9AWI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048000" y="3810000"/>
            <a:ext cx="2590800" cy="190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304800" y="1905000"/>
            <a:ext cx="9711313" cy="22467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Мақсаты: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Ата – аналарды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пікір айтуға ынталандыру,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ортақ шешімді анықтау, болашақта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баламен жұмыс істеу міндетін белгілеу.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kk-KZ" sz="4400" smtClean="0">
                <a:solidFill>
                  <a:srgbClr val="FF0000"/>
                </a:solidFill>
                <a:latin typeface="Arial" charset="0"/>
                <a:cs typeface="Arial" charset="0"/>
              </a:rPr>
              <a:t>Баға дегеніміз не?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kk-KZ" sz="4400" smtClean="0">
                <a:solidFill>
                  <a:srgbClr val="FF0000"/>
                </a:solidFill>
                <a:latin typeface="Arial" charset="0"/>
                <a:cs typeface="Arial" charset="0"/>
              </a:rPr>
              <a:t>Қандай бағаны жақсы, қандай бағаны жаман деп  айтамыз?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kk-KZ" sz="4400" smtClean="0">
                <a:solidFill>
                  <a:srgbClr val="FF0000"/>
                </a:solidFill>
                <a:latin typeface="Arial" charset="0"/>
                <a:cs typeface="Arial" charset="0"/>
              </a:rPr>
              <a:t>Бала “5” алғанда ата –ана не істейді, бала не істейді?</a:t>
            </a:r>
            <a:endParaRPr lang="ru-RU" sz="440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kk-KZ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Бала “5” алғанда ата –ана не істейді, бала не істейді?</a:t>
            </a:r>
            <a:r>
              <a:rPr lang="ru-RU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33400" y="2133600"/>
          <a:ext cx="82296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АТА - 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БАЛА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kk-KZ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Бала “5” алғанда ата –ана не істейді, бала не істейді?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609600" y="1676400"/>
          <a:ext cx="8229600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594360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АТА - 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/>
                        <a:t>БАЛА</a:t>
                      </a:r>
                      <a:endParaRPr lang="ru-RU" dirty="0"/>
                    </a:p>
                  </a:txBody>
                  <a:tcPr/>
                </a:tc>
              </a:tr>
              <a:tr h="3570628">
                <a:tc>
                  <a:txBody>
                    <a:bodyPr/>
                    <a:lstStyle/>
                    <a:p>
                      <a:endParaRPr lang="kk-KZ" sz="3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kk-KZ" sz="3200" dirty="0" smtClean="0">
                          <a:latin typeface="Arial" pitchFamily="34" charset="0"/>
                          <a:cs typeface="Arial" pitchFamily="34" charset="0"/>
                        </a:rPr>
                        <a:t>ҚУАНАДЫ</a:t>
                      </a:r>
                    </a:p>
                    <a:p>
                      <a:endParaRPr lang="kk-KZ" sz="3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kk-KZ" sz="3200" dirty="0" smtClean="0">
                          <a:latin typeface="Arial" pitchFamily="34" charset="0"/>
                          <a:cs typeface="Arial" pitchFamily="34" charset="0"/>
                        </a:rPr>
                        <a:t>МАҚТАНАДЫ</a:t>
                      </a:r>
                    </a:p>
                    <a:p>
                      <a:endParaRPr lang="kk-KZ" sz="3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kk-KZ" sz="3200" dirty="0" smtClean="0">
                          <a:latin typeface="Arial" pitchFamily="34" charset="0"/>
                          <a:cs typeface="Arial" pitchFamily="34" charset="0"/>
                        </a:rPr>
                        <a:t>РИЗА</a:t>
                      </a:r>
                      <a:r>
                        <a:rPr lang="kk-KZ" sz="3200" baseline="0" dirty="0" smtClean="0">
                          <a:latin typeface="Arial" pitchFamily="34" charset="0"/>
                          <a:cs typeface="Arial" pitchFamily="34" charset="0"/>
                        </a:rPr>
                        <a:t> БОЛАДЫ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k-KZ" sz="3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kk-KZ" sz="3200" dirty="0" smtClean="0">
                          <a:latin typeface="Arial" pitchFamily="34" charset="0"/>
                          <a:cs typeface="Arial" pitchFamily="34" charset="0"/>
                        </a:rPr>
                        <a:t>ҚУАНАДЫ</a:t>
                      </a:r>
                    </a:p>
                    <a:p>
                      <a:endParaRPr lang="kk-KZ" sz="3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kk-KZ" sz="3200" dirty="0" smtClean="0">
                          <a:latin typeface="Arial" pitchFamily="34" charset="0"/>
                          <a:cs typeface="Arial" pitchFamily="34" charset="0"/>
                        </a:rPr>
                        <a:t>МАҚТАНАДЫ</a:t>
                      </a:r>
                    </a:p>
                    <a:p>
                      <a:endParaRPr lang="kk-KZ" sz="3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kk-KZ" sz="3200" dirty="0" smtClean="0">
                          <a:latin typeface="Arial" pitchFamily="34" charset="0"/>
                          <a:cs typeface="Arial" pitchFamily="34" charset="0"/>
                        </a:rPr>
                        <a:t>КӨҢІЛ</a:t>
                      </a:r>
                      <a:r>
                        <a:rPr lang="kk-KZ" sz="3200" baseline="0" dirty="0" smtClean="0">
                          <a:latin typeface="Arial" pitchFamily="34" charset="0"/>
                          <a:cs typeface="Arial" pitchFamily="34" charset="0"/>
                        </a:rPr>
                        <a:t> – КҮЙІ КӨТЕРІЛЕДІ</a:t>
                      </a:r>
                      <a:endParaRPr lang="kk-KZ" sz="3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kk-KZ" sz="32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Бала “2” алғанда ата – ана не істейді, бала не істейді?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t" hangingPunct="1">
              <a:buFont typeface="Arial" charset="0"/>
              <a:buNone/>
            </a:pPr>
            <a:endParaRPr lang="ru-RU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hangingPunct="1"/>
            <a:endParaRPr 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5800" y="1981200"/>
          <a:ext cx="7620000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/>
                <a:gridCol w="381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АТА - АНА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БАЛА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kk-KZ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Бала “2” алғанда ата – ана не істейді, бала не істейді?</a:t>
            </a: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/>
          <a:lstStyle/>
          <a:p>
            <a:pPr eaLnBrk="1" fontAlgn="t" hangingPunct="1">
              <a:buFont typeface="Arial" charset="0"/>
              <a:buNone/>
            </a:pPr>
            <a:endParaRPr lang="ru-RU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fontAlgn="t" hangingPunct="1"/>
            <a:endParaRPr lang="kk-KZ" smtClean="0"/>
          </a:p>
          <a:p>
            <a:pPr eaLnBrk="1" hangingPunct="1"/>
            <a:endParaRPr lang="ru-RU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85800" y="1981200"/>
          <a:ext cx="7620000" cy="174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/>
                <a:gridCol w="3810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АТА - АНА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dirty="0" smtClean="0">
                          <a:solidFill>
                            <a:srgbClr val="002060"/>
                          </a:solidFill>
                        </a:rPr>
                        <a:t>БАЛА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Arial" pitchFamily="34" charset="0"/>
                          <a:cs typeface="Arial" pitchFamily="34" charset="0"/>
                        </a:rPr>
                        <a:t>РЕНЖИДІ</a:t>
                      </a:r>
                    </a:p>
                    <a:p>
                      <a:r>
                        <a:rPr lang="kk-KZ" sz="2800" dirty="0" smtClean="0">
                          <a:latin typeface="Arial" pitchFamily="34" charset="0"/>
                          <a:cs typeface="Arial" pitchFamily="34" charset="0"/>
                        </a:rPr>
                        <a:t>ҰРСАДЫ</a:t>
                      </a:r>
                    </a:p>
                    <a:p>
                      <a:r>
                        <a:rPr lang="kk-KZ" sz="2800" dirty="0" smtClean="0">
                          <a:latin typeface="Arial" pitchFamily="34" charset="0"/>
                          <a:cs typeface="Arial" pitchFamily="34" charset="0"/>
                        </a:rPr>
                        <a:t>КҮЙІНЕДІ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Arial" pitchFamily="34" charset="0"/>
                          <a:cs typeface="Arial" pitchFamily="34" charset="0"/>
                        </a:rPr>
                        <a:t> ҚОРҚАДЫ</a:t>
                      </a:r>
                    </a:p>
                    <a:p>
                      <a:r>
                        <a:rPr lang="kk-KZ" sz="2800" dirty="0" smtClean="0">
                          <a:latin typeface="Arial" pitchFamily="34" charset="0"/>
                          <a:cs typeface="Arial" pitchFamily="34" charset="0"/>
                        </a:rPr>
                        <a:t>ЖЫЛАЙДЫ</a:t>
                      </a:r>
                    </a:p>
                    <a:p>
                      <a:r>
                        <a:rPr lang="kk-KZ" sz="2800" dirty="0" smtClean="0">
                          <a:latin typeface="Arial" pitchFamily="34" charset="0"/>
                          <a:cs typeface="Arial" pitchFamily="34" charset="0"/>
                        </a:rPr>
                        <a:t>КӨҢІЛ – КҮЙІ ТҮСЕДІ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723</Words>
  <Application>Microsoft Office PowerPoint</Application>
  <PresentationFormat>Экран (4:3)</PresentationFormat>
  <Paragraphs>186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Слайд 1</vt:lpstr>
      <vt:lpstr>Слайд 2</vt:lpstr>
      <vt:lpstr>Слайд 3</vt:lpstr>
      <vt:lpstr>Слайд 4</vt:lpstr>
      <vt:lpstr>Слайд 5</vt:lpstr>
      <vt:lpstr> Бала “5” алғанда ата –ана не істейді, бала не істейді? </vt:lpstr>
      <vt:lpstr> Бала “5” алғанда ата –ана не істейді, бала не істейді? </vt:lpstr>
      <vt:lpstr>Бала “2” алғанда ата – ана не істейді, бала не істейді?</vt:lpstr>
      <vt:lpstr>Бала “2” алғанда ата – ана не істейді, бала не істейді?</vt:lpstr>
      <vt:lpstr>СІЗДІҢ БАЛАҢЫЗ “2”АЛЫП КЕЛСЕ, СІЗ НЕ АЙТАСЫЗ?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                       Үндеу.  Құрметті мектеп оқушылары!    Біз 7 – сынып оқушылары, барлық мектеп оқушыларын салауатты, яғни нашақорсыз, ішімдіксіз, шылым шекпей өмір сүруге шақырамыз.  Бұл індеттер – денсаулықтың жауы, қоғамға жат әдеттер екенін естеріңізге саламыз!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206</cp:lastModifiedBy>
  <cp:revision>19</cp:revision>
  <dcterms:modified xsi:type="dcterms:W3CDTF">2012-04-24T04:50:59Z</dcterms:modified>
</cp:coreProperties>
</file>