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C0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1710" y="2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D6881-1969-41A7-AEFE-03DEF0754FFA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C4CDD-CD98-434D-9677-27C0D47CDF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4C4CDD-CD98-434D-9677-27C0D47CDF46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4C4CDD-CD98-434D-9677-27C0D47CDF46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6A744-8565-46DC-A6B4-087CFB4A1D08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66DC1-56B1-4AD7-A91E-8A501D7CA05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alau32.ucoz.com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alau32.ucoz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C:\Users\Юлия\Desktop\Torch1.gif"/>
          <p:cNvPicPr/>
          <p:nvPr/>
        </p:nvPicPr>
        <p:blipFill>
          <a:blip r:embed="rId3" cstate="print"/>
          <a:srcRect l="22870"/>
          <a:stretch>
            <a:fillRect/>
          </a:stretch>
        </p:blipFill>
        <p:spPr bwMode="auto">
          <a:xfrm>
            <a:off x="0" y="2133600"/>
            <a:ext cx="1798864" cy="3320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07000" y="2057400"/>
            <a:ext cx="1651000" cy="317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WordArt 2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6400800" cy="3810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rtl="0"/>
            <a:r>
              <a:rPr lang="ru-RU" sz="4000" kern="10" spc="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latin typeface="Impact"/>
              </a:rPr>
              <a:t>Газета школы № 32 </a:t>
            </a:r>
          </a:p>
          <a:p>
            <a:pPr algn="ctr" rtl="0"/>
            <a:r>
              <a:rPr lang="ru-RU" sz="4000" kern="10" spc="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latin typeface="Impact"/>
              </a:rPr>
              <a:t>   " АЛАУ"</a:t>
            </a:r>
            <a:endParaRPr lang="ru-RU" sz="4000" kern="10" spc="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/>
              <a:latin typeface="Impact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1447800" y="3124200"/>
            <a:ext cx="4038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Только у нас самые свежие новости школы!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ЕЖЕМЕСЯЧНО!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09800" y="4267200"/>
            <a:ext cx="304621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C000"/>
                </a:solidFill>
                <a:effectLst/>
              </a:rPr>
              <a:t>В этом выпуске:</a:t>
            </a:r>
            <a:endParaRPr lang="ru-RU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C000"/>
              </a:solidFill>
              <a:effectLst/>
            </a:endParaRP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3429000" y="4650462"/>
            <a:ext cx="34290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Влияние праздничных мероприятий на учебу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sym typeface="Wingdings" pitchFamily="2" charset="2"/>
              </a:rPr>
              <a:t>…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(двухстороннее мнение)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Интернет опрос: В здоровом теле - здоровый дух!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sym typeface="Wingdings" pitchFamily="2" charset="2"/>
              </a:rPr>
              <a:t>«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Для всех и обо всем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sym typeface="Wingdings" pitchFamily="2" charset="2"/>
              </a:rPr>
              <a:t>»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- актуальные проблемы молодежи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sym typeface="Wingdings" pitchFamily="2" charset="2"/>
              </a:rPr>
              <a:t>…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i="1" dirty="0" smtClean="0">
                <a:solidFill>
                  <a:srgbClr val="7030A0"/>
                </a:solidFill>
                <a:latin typeface="Monotype Corsiva"/>
                <a:cs typeface="Times New Roman"/>
              </a:rPr>
              <a:t>Гордость школы – ряды </a:t>
            </a:r>
            <a:r>
              <a:rPr lang="ru-RU" sz="2000" i="1" dirty="0" err="1" smtClean="0">
                <a:solidFill>
                  <a:srgbClr val="7030A0"/>
                </a:solidFill>
                <a:latin typeface="Monotype Corsiva"/>
                <a:cs typeface="Times New Roman"/>
              </a:rPr>
              <a:t>ЮИДа</a:t>
            </a:r>
            <a:endParaRPr lang="ru-RU" sz="2000" dirty="0" smtClean="0">
              <a:solidFill>
                <a:srgbClr val="7030A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000" i="1" dirty="0" smtClean="0">
                <a:solidFill>
                  <a:srgbClr val="00B0F0"/>
                </a:solidFill>
                <a:latin typeface="Monotype Corsiva"/>
                <a:ea typeface="Calibri"/>
                <a:cs typeface="Times New Roman"/>
              </a:rPr>
              <a:t>Самая горячая новость школы-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rgbClr val="00B0F0"/>
                </a:solidFill>
                <a:latin typeface="Monotype Corsiva"/>
                <a:ea typeface="Calibri"/>
                <a:cs typeface="Times New Roman"/>
              </a:rPr>
              <a:t>МОДЕРНИЗАЦИЯ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000" i="1" dirty="0" smtClean="0">
                <a:solidFill>
                  <a:srgbClr val="7030A0"/>
                </a:solidFill>
                <a:latin typeface="Monotype Corsiva"/>
                <a:cs typeface="Times New Roman"/>
              </a:rPr>
              <a:t>Звезда школы- </a:t>
            </a:r>
            <a:r>
              <a:rPr lang="ru-RU" sz="2000" i="1" dirty="0" err="1" smtClean="0">
                <a:solidFill>
                  <a:srgbClr val="7030A0"/>
                </a:solidFill>
                <a:latin typeface="Monotype Corsiva"/>
                <a:cs typeface="Times New Roman"/>
              </a:rPr>
              <a:t>Кононюк</a:t>
            </a:r>
            <a:r>
              <a:rPr lang="ru-RU" sz="2000" i="1" dirty="0" smtClean="0">
                <a:solidFill>
                  <a:srgbClr val="7030A0"/>
                </a:solidFill>
                <a:latin typeface="Monotype Corsiva"/>
                <a:cs typeface="Times New Roman"/>
              </a:rPr>
              <a:t> Максим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000" i="1" dirty="0" smtClean="0">
                <a:solidFill>
                  <a:srgbClr val="00B0F0"/>
                </a:solidFill>
                <a:latin typeface="Monotype Corsiva"/>
                <a:cs typeface="Times New Roman"/>
              </a:rPr>
              <a:t>День единства народов РК – организация праздника!!!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5112127"/>
            <a:ext cx="32004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?_?</a:t>
            </a:r>
            <a:r>
              <a:rPr kumimoji="0" lang="kk-KZ" b="1" i="1" u="sng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всех и обо всем</a:t>
            </a:r>
            <a:r>
              <a:rPr kumimoji="0" lang="kk-KZ" b="1" i="1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?_?</a:t>
            </a:r>
            <a:endParaRPr kumimoji="0" lang="ru-RU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Спешим вас обрадовать: в нашей газете будет рубрика советов 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Для всех и обо всем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.В этой рубрике мы будем отвечать на самые интересные вопросы, оставленые вами на сайте газеты 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Алау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.Там так же будут проводиться опросы и мы рады будем выслушать идеи для статей.Вы получите хорошие и веселые советы,которые пригодятся вам в школе. Обещаем ни одно сообщение не останится без внимания. С нетерпеньем ждем ваших вопросов на нашем сайте(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5"/>
              </a:rPr>
              <a:t>http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5"/>
              </a:rPr>
              <a:t>://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5"/>
              </a:rPr>
              <a:t>alau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5"/>
              </a:rPr>
              <a:t>32.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5"/>
              </a:rPr>
              <a:t>ucoz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5"/>
              </a:rPr>
              <a:t>.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5"/>
              </a:rPr>
              <a:t>com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5"/>
              </a:rPr>
              <a:t>/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Выпуск №1</a:t>
            </a:r>
            <a:endParaRPr lang="ru-RU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3124200" cy="838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 rtl="0"/>
            <a:r>
              <a:rPr lang="ru-RU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Модернизация</a:t>
            </a:r>
            <a:endParaRPr lang="ru-RU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00B0F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685800"/>
            <a:ext cx="39624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Самая интересная и долгожданная тема сегодня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МОДЕРНИЗАЦИЯ. Все заметили постепенное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улучшение школы. Началось оно с самых простых вещей: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новых парт, досок в классах, новых столов в столовой и т.д.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 Одним из самых интересных продвижений стал выпуск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газеты, которую вы сейчас держите в руках. С ее помощью вы будите в курсе самых интересных, волнующих тем. Еще одним продвижением в том году стал электронный журнал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Б</a:t>
            </a: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л</a:t>
            </a: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мал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 Это продвижение стало весьма полезным для родителей, которые много работают. Ведь теперь им, чтобы узнать оценки своего ребенка, даже не надо выходить из дома. Мы надеемся, что в ответ на улучшения  школы, последует улучшение успеваемости учащихся.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962400" y="0"/>
            <a:ext cx="2895600" cy="8925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Интернет опрос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Тема нашего первого опроса 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В здоровом теле - здоровый дух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 Для поддержания хорошей формы каждый выбирает то, что больше всего ему подходит. Кому-то хватает утренней зарядки, кто-то придерживается правильного питания, а некоторые увлекаются каким-либо видом спорта. Мы решили выяснить, что из перечисленного больше всего подходит ученикам нашей школы, по их мнению. И так мы опросили 30 учащихся и получили весьма интересную информацию. Всего 20% из 30 опрошенных предпочитают правильное питание, 33,5% не против начать утро с зарядки и 46,5 занимаются спортом. И это не удивительно, у многих просто не хватит силы воли для правильного питания, ведь все вредное еще и очень вкусное: фасфуд, шоколад, чипсы, кириешки и многое другое. Что касается зарядки, некоторые просто забывают делать ею каждое утро. И мы приходим к выводу, что в нашей школе самым распространенным способом поддержания формы, является занятие спортом. Мы ждем ваши темы для следующего опроса, который будет размещен на сайте газеты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bcPhonicsOne" pitchFamily="2" charset="0"/>
                <a:ea typeface="Calibri" pitchFamily="34" charset="0"/>
                <a:cs typeface="Times New Roman" pitchFamily="18" charset="0"/>
                <a:hlinkClick r:id="rId2"/>
              </a:rPr>
              <a:t>http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2"/>
              </a:rPr>
              <a:t>://</a:t>
            </a:r>
            <a:r>
              <a:rPr kumimoji="0" lang="en-US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bcPhonicsOne" pitchFamily="2" charset="0"/>
                <a:ea typeface="Calibri" pitchFamily="34" charset="0"/>
                <a:cs typeface="Times New Roman" pitchFamily="18" charset="0"/>
                <a:hlinkClick r:id="rId2"/>
              </a:rPr>
              <a:t>alau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2"/>
              </a:rPr>
              <a:t>32.</a:t>
            </a:r>
            <a:r>
              <a:rPr kumimoji="0" lang="en-US" sz="14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bcPhonicsOne" pitchFamily="2" charset="0"/>
                <a:ea typeface="Calibri" pitchFamily="34" charset="0"/>
                <a:cs typeface="Times New Roman" pitchFamily="18" charset="0"/>
                <a:hlinkClick r:id="rId2"/>
              </a:rPr>
              <a:t>ucoz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en-US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bcPhonicsOne" pitchFamily="2" charset="0"/>
                <a:ea typeface="Calibri" pitchFamily="34" charset="0"/>
                <a:cs typeface="Times New Roman" pitchFamily="18" charset="0"/>
                <a:hlinkClick r:id="rId2"/>
              </a:rPr>
              <a:t>com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2"/>
              </a:rPr>
              <a:t>/</a:t>
            </a: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1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-571500" y="4533900"/>
            <a:ext cx="9144000" cy="76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5257800"/>
            <a:ext cx="4038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5173682"/>
            <a:ext cx="40386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		Все учащиеся в ожидании конкура  «День единства народов РК», которое состоится 28 апреля. Этот конкурс даст возможность  всем учащимся проявить себя в творческих начинаниях. Показать себя, как яркую творческую личность.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Конечно, конкурс как конкурс, но, все, же это какое-то разнообразие в школьной жизни.   Каждый класс представляет народ, традицию народа, которого они выбрали, танцы и национальное блюдо. Главное, отнестись к этому, как можно серьезней. Выступить максимально интересно и увлекательно, и этим показать, как интересен и особенен тот или иной народ, проживающий в Казахстане.  Надеюсь, всем будет интересно, а мы, в свою очередь, будем радовать вас свежими новостями. 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5181600"/>
            <a:ext cx="297180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kumimoji="0" lang="ru-RU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День единства народов РК</a:t>
            </a:r>
            <a:endParaRPr lang="ru-RU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6858000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Положительное влияние различных мероприятий на успеваемость.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правило, школа храм знаний,но полезно иногда разбавить учебу активным и веселым отдыхом!В нашем случае дискотекой.Составим самую простую логическую цепочку,перед которой меркнут все протесты.Дискотека 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отдых(хоть и активный),отдых 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прилив сил и хорошее настроение ,это в свою очередь 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активный,счастливый,отдохнувший ученик(как на 1 сентября).Все это способствует позитивному настрою.Всем известо,что положительно настроеному ученику гораздо проще грызтьь гранит наук. И заботясь об успеваимости учащихся нашей школы,нужно думать не только о процессе обучения,но и хоть немного задумываться об организации отдыха.Большое возмущение у учащихся вызывает отсутствие дискотек  в праздничные дни.Мы надеемся что в скором будущем  найдется компромис,способный уладить эту проблему. А пока спешим порадовать вас новостью о предстоящем празднике 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День едиства народов РК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.В нашей школе будет проведен конкурс посвещенный этому празднику.Подробнее об этом вы можете прочесть в нашей статье 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День единства народов РК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.Еще одним немаловажным мероприятием стало посвещение ребят пятых классов в ряды организации 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республиканская детско 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юношеская организации Жас Ұлан 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Посвящение состоится 27 апреля.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 апреля в школе состоялся спектакль </a:t>
            </a:r>
            <a:r>
              <a:rPr lang="kk-KZ" sz="1400" i="1" dirty="0"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Обыкновенное чудо</a:t>
            </a:r>
            <a:r>
              <a:rPr lang="kk-KZ" sz="1400" i="1" dirty="0"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.Над ним три месяца трудились ученики 7 и 8 классов.С оглушительным успехом его представили не только в школе,но и на городском конкурсе. Актеры теотрального кружка,гордость нашей школы заняли первое место.Постановкой руководила глава кружка, учитель русского и литературы Курилина Валентина Альбинасовна. Мы уверены что и в будущем наши юные актеры будут радовать нас новыми постоновками.</a:t>
            </a:r>
            <a:endParaRPr kumimoji="0" lang="kk-KZ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4953000"/>
            <a:ext cx="68580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WordArt 3"/>
          <p:cNvSpPr>
            <a:spLocks noChangeArrowheads="1" noChangeShapeType="1" noTextEdit="1"/>
          </p:cNvSpPr>
          <p:nvPr/>
        </p:nvSpPr>
        <p:spPr bwMode="auto">
          <a:xfrm>
            <a:off x="0" y="5105400"/>
            <a:ext cx="2514600" cy="457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rtl="0"/>
            <a:r>
              <a:rPr lang="ru-RU" sz="3600" kern="10" spc="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latin typeface="Impact"/>
              </a:rPr>
              <a:t>Звезда школы</a:t>
            </a:r>
            <a:endParaRPr lang="ru-RU" sz="3600" kern="10" spc="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effectLst/>
              <a:latin typeface="Impac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4958239"/>
            <a:ext cx="68580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		Творческих личностей в нашей школе много, одни 			увлекаются танцами, другие пением и 			театральным искусством. Но эта статья посвящена  Максиму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Кононюку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известному певцу и актеру нашей школы.  Максим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Кононюк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участвует в различных конкурсах и мероприятиях, отстаивая честь школы. Максим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Кононюк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обладатель прекрасного голоса и отличного актерского мастерства.  Также участник городского конкурса ”Территория талантов”, который проходил в одном из ресторанов Юго-востока. Максим  блестяще показал себя в этом конкурсе и получил высшие оценки жюри.  Конечно, никто не сомневался, что Максим займет призовое место, ведь все ученики слышали песни в прекрасном его исполнении. И не только “Территория талантов”, но и многие другие конкурсы Максим проходил с прекрасными выступлениями и отличными результатами. Не забывайте еще  то, что Максим является участником театральной группы, которая недавно представила школе грандиозный спектакль. Спектакль  назывался  “Обыкновенное чудо”(подробнее об этом вы прочитаете в статье”Положительное влияние различных мероприятий на успеваемость”). Актеры, декорации, и само выступление, все было на высшем уровне. Максим и здесь показал себя с лучшей стороны.  Зрителям все очень понравилось. Мы хотим пожелать Максиму удачи и успехов во всех его творческих начинаниях.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WordArt 5"/>
          <p:cNvSpPr>
            <a:spLocks noChangeArrowheads="1" noChangeShapeType="1" noTextEdit="1"/>
          </p:cNvSpPr>
          <p:nvPr/>
        </p:nvSpPr>
        <p:spPr bwMode="auto">
          <a:xfrm>
            <a:off x="1828800" y="0"/>
            <a:ext cx="2686050" cy="4953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Franklin Gothic Medium"/>
              </a:rPr>
              <a:t>Гордость школы</a:t>
            </a:r>
            <a:endParaRPr lang="ru-RU" sz="3600" i="1" kern="10" spc="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Franklin Gothic Medium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533400"/>
            <a:ext cx="68580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К вашему предоставлению мы предлагаем подробнее разузнать о событиях в нашей школе.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Самое знаменательное событие  произошедшее 12.04.2012 года являлось отъезд  команды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«Светофор»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Наших Юных инспекторов  дорожного движения в  Общеобразовательный комплекс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школа-детский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сад №77, где проходился конкурс среди октябрьского района школ . Участники проявили себя с выдающейся стороны : показали все свои знания по правилам дорожного движения, отличную маршевую подготовку , но увы, в этом году ничего не заняли. И все же,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ЮИДовцы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чувствуют себя лидерами, и считают, что в этом году они справились лучше, чем в прошлом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8439" name="WordArt 7"/>
          <p:cNvSpPr>
            <a:spLocks noChangeArrowheads="1" noChangeShapeType="1" noTextEdit="1"/>
          </p:cNvSpPr>
          <p:nvPr/>
        </p:nvSpPr>
        <p:spPr bwMode="auto">
          <a:xfrm>
            <a:off x="1676400" y="2514600"/>
            <a:ext cx="35052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18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sy="50000" kx="-2453608" algn="bl" rotWithShape="0">
                    <a:srgbClr val="C0C0C0">
                      <a:alpha val="50000"/>
                    </a:srgbClr>
                  </a:outerShdw>
                </a:effectLst>
                <a:latin typeface="Arial Black"/>
              </a:rPr>
              <a:t>Участники входящие в ряды </a:t>
            </a:r>
            <a:r>
              <a:rPr lang="ru-RU" sz="1800" kern="10" spc="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sy="50000" kx="-2453608" algn="bl" rotWithShape="0">
                    <a:srgbClr val="C0C0C0">
                      <a:alpha val="50000"/>
                    </a:srgbClr>
                  </a:outerShdw>
                </a:effectLst>
                <a:latin typeface="Arial Black"/>
              </a:rPr>
              <a:t>ЮИДа</a:t>
            </a:r>
            <a:endParaRPr lang="ru-RU" sz="18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sy="50000" kx="-2453608" algn="bl" rotWithShape="0">
                  <a:srgbClr val="C0C0C0">
                    <a:alpha val="5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2819400"/>
            <a:ext cx="68580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Командир отряда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Гусейнов Александр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Медсестры: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Макимова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Камила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Кононович Анастасия, Липко Ирина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Корреспондет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Витвицкая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Юлия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Велосипедисты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Краснояров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Валерий,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Басманов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Владислав, Мартынов Алексей,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Станкевская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Анна,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Недева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Анастасия 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Регулировщик: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Ибрагимов Артур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Эрудит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: Мышкин Евгений  </a:t>
            </a: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4419600"/>
            <a:ext cx="6858000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Ребята из седьмых классов активно принимали участие в этом конкурсе. Каждому хотелось показать свою школу с лучшей стороны ,для этого необходимо иметь терпение, желание, активность, настрой на победу и участие. Проводились такие конкурсы как: юный корреспондент, велосипедисты, эрудит по ПДД, Юные санитары, знатный регулировщик и агитбригада.</a:t>
            </a:r>
            <a:endParaRPr kumimoji="0" lang="ru-RU" sz="13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Для каждого конкурса ставили определенное количество баллов.</a:t>
            </a:r>
            <a:endParaRPr kumimoji="0" lang="ru-RU" sz="13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Ребята, принимавшие участие в конкурсе Юных инспекторов дорожного движения были очень рады тому, что им поручили такую ответственную работу. При участии  подробнее изучаются правила дорожного движения, проходится большая подготовка к агитбригаде, планируются работы на год, и прочая должность юных инспекторов. </a:t>
            </a:r>
            <a:endParaRPr kumimoji="0" lang="ru-RU" sz="13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00400" y="8382000"/>
            <a:ext cx="36576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124200" y="8313003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/>
              <a:t>Адрес: 22 </a:t>
            </a:r>
            <a:r>
              <a:rPr lang="ru-RU" sz="1200" dirty="0" err="1" smtClean="0"/>
              <a:t>мкр</a:t>
            </a:r>
            <a:r>
              <a:rPr lang="ru-RU" sz="1200" dirty="0" smtClean="0"/>
              <a:t>, </a:t>
            </a:r>
            <a:r>
              <a:rPr lang="ru-RU" sz="1200" dirty="0" smtClean="0"/>
              <a:t>ОСШ №32</a:t>
            </a:r>
            <a:endParaRPr lang="ru-RU" sz="1200" dirty="0" smtClean="0"/>
          </a:p>
          <a:p>
            <a:pPr algn="r"/>
            <a:r>
              <a:rPr lang="ru-RU" sz="1200" dirty="0" smtClean="0"/>
              <a:t>Телефон:  8-(7212)-53-12-72</a:t>
            </a:r>
          </a:p>
          <a:p>
            <a:pPr algn="r"/>
            <a:r>
              <a:rPr lang="ru-RU" sz="1200" dirty="0" smtClean="0"/>
              <a:t>Сайт газеты: </a:t>
            </a:r>
            <a:r>
              <a:rPr lang="en-US" sz="1200" dirty="0" smtClean="0"/>
              <a:t>http://alau32.ucoz.com/</a:t>
            </a:r>
            <a:endParaRPr lang="ru-RU" sz="1200" dirty="0" smtClean="0">
              <a:latin typeface="+mj-lt"/>
            </a:endParaRPr>
          </a:p>
          <a:p>
            <a:pPr algn="r"/>
            <a:r>
              <a:rPr lang="ru-RU" sz="1200" dirty="0" smtClean="0"/>
              <a:t>Сайт школы: </a:t>
            </a:r>
            <a:r>
              <a:rPr lang="en-US" sz="1200" dirty="0" smtClean="0"/>
              <a:t>http://kargoo.gov.kz/content/view/41/719</a:t>
            </a:r>
            <a:endParaRPr lang="ru-RU" sz="1200" dirty="0" smtClean="0"/>
          </a:p>
        </p:txBody>
      </p:sp>
      <p:sp>
        <p:nvSpPr>
          <p:cNvPr id="25" name="Прямоугольник 24"/>
          <p:cNvSpPr/>
          <p:nvPr/>
        </p:nvSpPr>
        <p:spPr>
          <a:xfrm>
            <a:off x="0" y="6781800"/>
            <a:ext cx="3200400" cy="2362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Ещё больше информаций, а так же </a:t>
            </a:r>
            <a:r>
              <a:rPr lang="ru-RU" sz="2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дополнения к статьям вы можете посмотреть на нашем сайте</a:t>
            </a:r>
            <a:endParaRPr lang="ru-RU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1045</Words>
  <Application>Microsoft Office PowerPoint</Application>
  <PresentationFormat>Экран (4:3)</PresentationFormat>
  <Paragraphs>54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sch32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9 класс</dc:creator>
  <cp:lastModifiedBy>9 класс</cp:lastModifiedBy>
  <cp:revision>10</cp:revision>
  <dcterms:created xsi:type="dcterms:W3CDTF">2012-04-25T08:22:52Z</dcterms:created>
  <dcterms:modified xsi:type="dcterms:W3CDTF">2012-04-25T09:50:08Z</dcterms:modified>
</cp:coreProperties>
</file>