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6" r:id="rId2"/>
    <p:sldId id="257" r:id="rId3"/>
    <p:sldId id="260" r:id="rId4"/>
    <p:sldId id="256" r:id="rId5"/>
    <p:sldId id="258" r:id="rId6"/>
    <p:sldId id="259" r:id="rId7"/>
    <p:sldId id="261" r:id="rId8"/>
    <p:sldId id="263" r:id="rId9"/>
    <p:sldId id="265" r:id="rId10"/>
    <p:sldId id="262" r:id="rId11"/>
    <p:sldId id="264" r:id="rId12"/>
    <p:sldId id="266" r:id="rId13"/>
    <p:sldId id="267" r:id="rId14"/>
    <p:sldId id="272" r:id="rId15"/>
    <p:sldId id="276" r:id="rId16"/>
    <p:sldId id="277" r:id="rId17"/>
    <p:sldId id="273" r:id="rId18"/>
    <p:sldId id="278" r:id="rId19"/>
    <p:sldId id="279" r:id="rId20"/>
    <p:sldId id="282" r:id="rId21"/>
    <p:sldId id="280" r:id="rId22"/>
    <p:sldId id="281" r:id="rId23"/>
    <p:sldId id="274" r:id="rId24"/>
    <p:sldId id="284" r:id="rId25"/>
    <p:sldId id="283" r:id="rId26"/>
    <p:sldId id="268" r:id="rId27"/>
    <p:sldId id="269" r:id="rId28"/>
    <p:sldId id="270" r:id="rId29"/>
    <p:sldId id="271" r:id="rId30"/>
    <p:sldId id="285" r:id="rId31"/>
    <p:sldId id="286" r:id="rId32"/>
    <p:sldId id="287" r:id="rId33"/>
    <p:sldId id="275" r:id="rId34"/>
    <p:sldId id="288" r:id="rId35"/>
    <p:sldId id="289" r:id="rId36"/>
    <p:sldId id="290" r:id="rId37"/>
    <p:sldId id="291" r:id="rId38"/>
    <p:sldId id="292" r:id="rId39"/>
    <p:sldId id="295" r:id="rId40"/>
    <p:sldId id="293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C0000"/>
    <a:srgbClr val="FAB404"/>
    <a:srgbClr val="9900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9" autoAdjust="0"/>
    <p:restoredTop sz="94695" autoAdjust="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7CE6C-CDDA-40F4-B4D8-9CD85484E93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0C34-F1E5-4318-8998-29A6703B0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0C34-F1E5-4318-8998-29A6703B0A3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764E-1605-4FFD-ADDD-154B90D8568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D9DEB-908E-413C-B58D-58EE08A97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sovet/" TargetMode="External"/><Relationship Id="rId2" Type="http://schemas.openxmlformats.org/officeDocument/2006/relationships/hyperlink" Target="http://www.uchportal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envideo.ru/photo" TargetMode="External"/><Relationship Id="rId4" Type="http://schemas.openxmlformats.org/officeDocument/2006/relationships/hyperlink" Target="http://www.vovfoto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\Desktop\9 МАЯ\15.jpg"/>
          <p:cNvPicPr>
            <a:picLocks noChangeAspect="1" noChangeArrowheads="1"/>
          </p:cNvPicPr>
          <p:nvPr/>
        </p:nvPicPr>
        <p:blipFill>
          <a:blip r:embed="rId2"/>
          <a:srcRect t="7822"/>
          <a:stretch>
            <a:fillRect/>
          </a:stretch>
        </p:blipFill>
        <p:spPr bwMode="auto">
          <a:xfrm>
            <a:off x="108000" y="144000"/>
            <a:ext cx="8858280" cy="657227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9" y="500043"/>
            <a:ext cx="457203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ГОУ СОШ №153</a:t>
            </a:r>
            <a:endParaRPr lang="ru-RU" sz="8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25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тя\Desktop\9 МАЯ\06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0" y="324000"/>
            <a:ext cx="8497048" cy="6156000"/>
          </a:xfrm>
          <a:prstGeom prst="rect">
            <a:avLst/>
          </a:prstGeom>
          <a:noFill/>
        </p:spPr>
      </p:pic>
    </p:spTree>
  </p:cSld>
  <p:clrMapOvr>
    <a:masterClrMapping/>
  </p:clrMapOvr>
  <p:transition advTm="443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тя\Desktop\9 МАЯ\War_0100.jpg"/>
          <p:cNvPicPr>
            <a:picLocks noChangeAspect="1" noChangeArrowheads="1"/>
          </p:cNvPicPr>
          <p:nvPr/>
        </p:nvPicPr>
        <p:blipFill>
          <a:blip r:embed="rId2"/>
          <a:srcRect b="4883"/>
          <a:stretch>
            <a:fillRect/>
          </a:stretch>
        </p:blipFill>
        <p:spPr bwMode="auto">
          <a:xfrm>
            <a:off x="180000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467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атя\Desktop\9 МАЯ\War_0600.jpg"/>
          <p:cNvPicPr>
            <a:picLocks noChangeAspect="1" noChangeArrowheads="1"/>
          </p:cNvPicPr>
          <p:nvPr/>
        </p:nvPicPr>
        <p:blipFill>
          <a:blip r:embed="rId2"/>
          <a:srcRect b="4275"/>
          <a:stretch>
            <a:fillRect/>
          </a:stretch>
        </p:blipFill>
        <p:spPr bwMode="auto">
          <a:xfrm>
            <a:off x="285720" y="233230"/>
            <a:ext cx="8572560" cy="6339042"/>
          </a:xfrm>
          <a:prstGeom prst="rect">
            <a:avLst/>
          </a:prstGeom>
          <a:noFill/>
        </p:spPr>
      </p:pic>
    </p:spTree>
  </p:cSld>
  <p:clrMapOvr>
    <a:masterClrMapping/>
  </p:clrMapOvr>
  <p:transition advTm="426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тя\Desktop\9 МАЯ\War_4300.jpg"/>
          <p:cNvPicPr>
            <a:picLocks noChangeAspect="1" noChangeArrowheads="1"/>
          </p:cNvPicPr>
          <p:nvPr/>
        </p:nvPicPr>
        <p:blipFill>
          <a:blip r:embed="rId2"/>
          <a:srcRect b="5066"/>
          <a:stretch>
            <a:fillRect/>
          </a:stretch>
        </p:blipFill>
        <p:spPr bwMode="auto">
          <a:xfrm>
            <a:off x="214282" y="25200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Tm="459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атя\Desktop\9 МАЯ\НУЖНО\705268289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25263"/>
          </a:xfrm>
          <a:prstGeom prst="rect">
            <a:avLst/>
          </a:prstGeom>
          <a:noFill/>
        </p:spPr>
      </p:pic>
    </p:spTree>
  </p:cSld>
  <p:clrMapOvr>
    <a:masterClrMapping/>
  </p:clrMapOvr>
  <p:transition advTm="426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атя\Desktop\9 МАЯ\1240468597_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457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Катя\Desktop\9 МАЯ\War_0200.jpg"/>
          <p:cNvPicPr>
            <a:picLocks noChangeAspect="1" noChangeArrowheads="1"/>
          </p:cNvPicPr>
          <p:nvPr/>
        </p:nvPicPr>
        <p:blipFill>
          <a:blip r:embed="rId2"/>
          <a:srcRect b="3937"/>
          <a:stretch>
            <a:fillRect/>
          </a:stretch>
        </p:blipFill>
        <p:spPr bwMode="auto">
          <a:xfrm>
            <a:off x="1928794" y="285728"/>
            <a:ext cx="4857784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468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атя\Desktop\9 МАЯ\War_0300.jpg"/>
          <p:cNvPicPr>
            <a:picLocks noChangeAspect="1" noChangeArrowheads="1"/>
          </p:cNvPicPr>
          <p:nvPr/>
        </p:nvPicPr>
        <p:blipFill>
          <a:blip r:embed="rId2"/>
          <a:srcRect b="4275"/>
          <a:stretch>
            <a:fillRect/>
          </a:stretch>
        </p:blipFill>
        <p:spPr bwMode="auto">
          <a:xfrm>
            <a:off x="216000" y="180000"/>
            <a:ext cx="8677718" cy="6437334"/>
          </a:xfrm>
          <a:prstGeom prst="rect">
            <a:avLst/>
          </a:prstGeom>
          <a:noFill/>
        </p:spPr>
      </p:pic>
    </p:spTree>
  </p:cSld>
  <p:clrMapOvr>
    <a:masterClrMapping/>
  </p:clrMapOvr>
  <p:transition advTm="451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атя\Desktop\9 МАЯ\War_0800.jpg"/>
          <p:cNvPicPr>
            <a:picLocks noChangeAspect="1" noChangeArrowheads="1"/>
          </p:cNvPicPr>
          <p:nvPr/>
        </p:nvPicPr>
        <p:blipFill>
          <a:blip r:embed="rId2"/>
          <a:srcRect b="4760"/>
          <a:stretch>
            <a:fillRect/>
          </a:stretch>
        </p:blipFill>
        <p:spPr bwMode="auto">
          <a:xfrm>
            <a:off x="180000" y="21600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425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Катя\Desktop\9 МАЯ\War_1900.jpg"/>
          <p:cNvPicPr>
            <a:picLocks noChangeAspect="1" noChangeArrowheads="1"/>
          </p:cNvPicPr>
          <p:nvPr/>
        </p:nvPicPr>
        <p:blipFill>
          <a:blip r:embed="rId2"/>
          <a:srcRect b="4275"/>
          <a:stretch>
            <a:fillRect/>
          </a:stretch>
        </p:blipFill>
        <p:spPr bwMode="auto">
          <a:xfrm>
            <a:off x="144000" y="252000"/>
            <a:ext cx="8786873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Tm="45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Катя\Desktop\9 МАЯ\НУЖНО\д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00" y="180000"/>
            <a:ext cx="8695494" cy="6429396"/>
          </a:xfrm>
          <a:prstGeom prst="rect">
            <a:avLst/>
          </a:prstGeom>
          <a:noFill/>
        </p:spPr>
      </p:pic>
    </p:spTree>
  </p:cSld>
  <p:clrMapOvr>
    <a:masterClrMapping/>
  </p:clrMapOvr>
  <p:transition advTm="442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Катя\Desktop\9 МАЯ\War_1800.jpg"/>
          <p:cNvPicPr>
            <a:picLocks noChangeAspect="1" noChangeArrowheads="1"/>
          </p:cNvPicPr>
          <p:nvPr/>
        </p:nvPicPr>
        <p:blipFill>
          <a:blip r:embed="rId2"/>
          <a:srcRect b="4275"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445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Катя\Desktop\9 МАЯ\War_2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52"/>
            <a:ext cx="4315364" cy="6500858"/>
          </a:xfrm>
          <a:prstGeom prst="rect">
            <a:avLst/>
          </a:prstGeom>
          <a:noFill/>
        </p:spPr>
      </p:pic>
    </p:spTree>
  </p:cSld>
  <p:clrMapOvr>
    <a:masterClrMapping/>
  </p:clrMapOvr>
  <p:transition advTm="462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9 МАЯ\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1" cy="6500858"/>
          </a:xfrm>
          <a:prstGeom prst="rect">
            <a:avLst/>
          </a:prstGeom>
          <a:noFill/>
        </p:spPr>
      </p:pic>
    </p:spTree>
  </p:cSld>
  <p:clrMapOvr>
    <a:masterClrMapping/>
  </p:clrMapOvr>
  <p:transition advTm="442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\Desktop\9 МАЯ\062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00" y="21600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470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тя\Desktop\9 МАЯ\19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00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567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тя\Desktop\9 МАЯ\ippod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536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тя\Desktop\9 МАЯ\НУЖНО\705268289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000792"/>
          </a:xfrm>
          <a:prstGeom prst="rect">
            <a:avLst/>
          </a:prstGeom>
          <a:noFill/>
        </p:spPr>
      </p:pic>
      <p:pic>
        <p:nvPicPr>
          <p:cNvPr id="13315" name="Picture 3" descr="C:\Users\Катя\Desktop\9 МАЯ\НУЖНО\27565119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00" y="285728"/>
            <a:ext cx="8675410" cy="6006380"/>
          </a:xfrm>
          <a:prstGeom prst="rect">
            <a:avLst/>
          </a:prstGeom>
          <a:noFill/>
        </p:spPr>
      </p:pic>
    </p:spTree>
  </p:cSld>
  <p:clrMapOvr>
    <a:masterClrMapping/>
  </p:clrMapOvr>
  <p:transition advTm="10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тя\Desktop\9 МАЯ\9d5707933cb5eefc87bb5aeebf1a6365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0423"/>
            <a:ext cx="8501121" cy="6332422"/>
          </a:xfrm>
          <a:prstGeom prst="rect">
            <a:avLst/>
          </a:prstGeom>
          <a:noFill/>
        </p:spPr>
      </p:pic>
      <p:pic>
        <p:nvPicPr>
          <p:cNvPr id="14339" name="Picture 3" descr="C:\Users\Катя\Desktop\9 МАЯ\НУЖНО\25999243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00" y="72000"/>
            <a:ext cx="8588379" cy="6696000"/>
          </a:xfrm>
          <a:prstGeom prst="rect">
            <a:avLst/>
          </a:prstGeom>
          <a:noFill/>
        </p:spPr>
      </p:pic>
    </p:spTree>
  </p:cSld>
  <p:clrMapOvr>
    <a:masterClrMapping/>
  </p:clrMapOvr>
  <p:transition advTm="8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атя\Desktop\9 МАЯ\НУЖНО\79773868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0000" y="500042"/>
            <a:ext cx="4910482" cy="6087281"/>
          </a:xfrm>
          <a:prstGeom prst="rect">
            <a:avLst/>
          </a:prstGeom>
          <a:noFill/>
        </p:spPr>
      </p:pic>
      <p:pic>
        <p:nvPicPr>
          <p:cNvPr id="15363" name="Picture 3" descr="C:\Users\Катя\Desktop\9 МАЯ\НУЖНО\27001426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000" y="468000"/>
            <a:ext cx="4929222" cy="6092720"/>
          </a:xfrm>
          <a:prstGeom prst="rect">
            <a:avLst/>
          </a:prstGeom>
          <a:noFill/>
        </p:spPr>
      </p:pic>
    </p:spTree>
  </p:cSld>
  <p:clrMapOvr>
    <a:masterClrMapping/>
  </p:clrMapOvr>
  <p:transition advTm="85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атя\Desktop\9 МАЯ\НУЖНО\71069723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6000" y="252000"/>
            <a:ext cx="4087208" cy="6413554"/>
          </a:xfrm>
          <a:prstGeom prst="rect">
            <a:avLst/>
          </a:prstGeom>
          <a:noFill/>
        </p:spPr>
      </p:pic>
      <p:pic>
        <p:nvPicPr>
          <p:cNvPr id="16387" name="Picture 3" descr="C:\Users\Катя\Desktop\9 МАЯ\НУЖНО\65719975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00" y="108000"/>
            <a:ext cx="7994480" cy="6624000"/>
          </a:xfrm>
          <a:prstGeom prst="rect">
            <a:avLst/>
          </a:prstGeom>
          <a:noFill/>
        </p:spPr>
      </p:pic>
    </p:spTree>
  </p:cSld>
  <p:clrMapOvr>
    <a:masterClrMapping/>
  </p:clrMapOvr>
  <p:transition advTm="8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тя\Desktop\9 МАЯ\НУЖНО\1172697122_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00" y="216000"/>
            <a:ext cx="8712000" cy="64033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46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тя\Desktop\9 МАЯ\War_1100.jpg"/>
          <p:cNvPicPr>
            <a:picLocks noChangeAspect="1" noChangeArrowheads="1"/>
          </p:cNvPicPr>
          <p:nvPr/>
        </p:nvPicPr>
        <p:blipFill>
          <a:blip r:embed="rId2"/>
          <a:srcRect b="4713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615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тя\Desktop\9 МАЯ\War_2500.jpg"/>
          <p:cNvPicPr>
            <a:picLocks noChangeAspect="1" noChangeArrowheads="1"/>
          </p:cNvPicPr>
          <p:nvPr/>
        </p:nvPicPr>
        <p:blipFill>
          <a:blip r:embed="rId2"/>
          <a:srcRect b="4934"/>
          <a:stretch>
            <a:fillRect/>
          </a:stretch>
        </p:blipFill>
        <p:spPr bwMode="auto">
          <a:xfrm>
            <a:off x="180000" y="18000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4422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тя\Desktop\9 МАЯ\War_2300.jpg"/>
          <p:cNvPicPr>
            <a:picLocks noChangeAspect="1" noChangeArrowheads="1"/>
          </p:cNvPicPr>
          <p:nvPr/>
        </p:nvPicPr>
        <p:blipFill>
          <a:blip r:embed="rId2"/>
          <a:srcRect b="4655"/>
          <a:stretch>
            <a:fillRect/>
          </a:stretch>
        </p:blipFill>
        <p:spPr bwMode="auto">
          <a:xfrm>
            <a:off x="108000" y="180000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ransition advTm="440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Катя\Desktop\9 МАЯ\43601358_26232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Катя\Desktop\9 МАЯ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4600575" cy="6667500"/>
          </a:xfrm>
          <a:prstGeom prst="rect">
            <a:avLst/>
          </a:prstGeom>
          <a:noFill/>
        </p:spPr>
      </p:pic>
      <p:pic>
        <p:nvPicPr>
          <p:cNvPr id="8195" name="Picture 3" descr="C:\Users\Катя\Desktop\9 МАЯ\НУЖНО\39661323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0"/>
            <a:ext cx="4680000" cy="6648526"/>
          </a:xfrm>
          <a:prstGeom prst="rect">
            <a:avLst/>
          </a:prstGeom>
          <a:noFill/>
        </p:spPr>
      </p:pic>
      <p:pic>
        <p:nvPicPr>
          <p:cNvPr id="8196" name="Picture 4" descr="C:\Users\Катя\Desktop\9 МАЯ\НУЖНО\294331299[2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0"/>
            <a:ext cx="4643470" cy="6737498"/>
          </a:xfrm>
          <a:prstGeom prst="rect">
            <a:avLst/>
          </a:prstGeom>
          <a:noFill/>
        </p:spPr>
      </p:pic>
    </p:spTree>
  </p:cSld>
  <p:clrMapOvr>
    <a:masterClrMapping/>
  </p:clrMapOvr>
  <p:transition advTm="12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Катя\Desktop\9 МАЯ\43601358_26232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75888" cy="6858000"/>
          </a:xfrm>
          <a:prstGeom prst="rect">
            <a:avLst/>
          </a:prstGeom>
          <a:noFill/>
        </p:spPr>
      </p:pic>
      <p:pic>
        <p:nvPicPr>
          <p:cNvPr id="9218" name="Picture 2" descr="C:\Users\Катя\Desktop\9 МАЯ\НУЖНО\34982843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59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442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Катя\Desktop\9 МАЯ\43601358_26232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Катя\Desktop\9 МАЯ\НУЖНО\40595786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3463"/>
            <a:ext cx="3857652" cy="5827269"/>
          </a:xfrm>
          <a:prstGeom prst="rect">
            <a:avLst/>
          </a:prstGeom>
          <a:noFill/>
        </p:spPr>
      </p:pic>
    </p:spTree>
  </p:cSld>
  <p:clrMapOvr>
    <a:masterClrMapping/>
  </p:clrMapOvr>
  <p:transition advTm="4719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Катя\Desktop\9 МАЯ\43601358_26232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0" y="0"/>
            <a:ext cx="9057762" cy="6858000"/>
          </a:xfrm>
          <a:prstGeom prst="rect">
            <a:avLst/>
          </a:prstGeom>
          <a:noFill/>
        </p:spPr>
      </p:pic>
      <p:pic>
        <p:nvPicPr>
          <p:cNvPr id="11266" name="Picture 2" descr="C:\Users\Катя\Desktop\9 МАЯ\НУЖНО\84344317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984383" cy="5643602"/>
          </a:xfrm>
          <a:prstGeom prst="rect">
            <a:avLst/>
          </a:prstGeom>
          <a:noFill/>
        </p:spPr>
      </p:pic>
      <p:pic>
        <p:nvPicPr>
          <p:cNvPr id="11267" name="Picture 3" descr="C:\Users\Катя\Desktop\9 МАЯ\НУЖНО\800357563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864000"/>
            <a:ext cx="3867155" cy="5857892"/>
          </a:xfrm>
          <a:prstGeom prst="rect">
            <a:avLst/>
          </a:prstGeom>
          <a:noFill/>
        </p:spPr>
      </p:pic>
    </p:spTree>
  </p:cSld>
  <p:clrMapOvr>
    <a:masterClrMapping/>
  </p:clrMapOvr>
  <p:transition advTm="820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тя\Desktop\9 МАЯ\НУЖНО\51571562[1].jpg"/>
          <p:cNvPicPr>
            <a:picLocks noChangeAspect="1" noChangeArrowheads="1"/>
          </p:cNvPicPr>
          <p:nvPr/>
        </p:nvPicPr>
        <p:blipFill>
          <a:blip r:embed="rId2"/>
          <a:srcRect b="12094"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4453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тя\Desktop\9 МАЯ\НУЖНО\8513473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650" y="285728"/>
            <a:ext cx="8529910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4469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Катя\Desktop\9 МАЯ\georg_len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48"/>
            <a:ext cx="9144000" cy="3857652"/>
          </a:xfrm>
          <a:prstGeom prst="rect">
            <a:avLst/>
          </a:prstGeom>
          <a:noFill/>
        </p:spPr>
      </p:pic>
      <p:pic>
        <p:nvPicPr>
          <p:cNvPr id="14338" name="Picture 2" descr="C:\Users\Катя\Desktop\9 МАЯ\НУЖНО\14911286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79032" cy="5286412"/>
          </a:xfrm>
          <a:prstGeom prst="rect">
            <a:avLst/>
          </a:prstGeom>
          <a:noFill/>
        </p:spPr>
      </p:pic>
      <p:pic>
        <p:nvPicPr>
          <p:cNvPr id="14339" name="Picture 3" descr="C:\Users\Катя\Desktop\9 МАЯ\НУЖНО\31894850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4000" y="936000"/>
            <a:ext cx="5286380" cy="3614532"/>
          </a:xfrm>
          <a:prstGeom prst="rect">
            <a:avLst/>
          </a:prstGeom>
          <a:noFill/>
        </p:spPr>
      </p:pic>
    </p:spTree>
  </p:cSld>
  <p:clrMapOvr>
    <a:masterClrMapping/>
  </p:clrMapOvr>
  <p:transition advTm="445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Катя\Desktop\9 МАЯ\НУЖНО\1172697122_17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00" y="324000"/>
            <a:ext cx="4500594" cy="6286520"/>
          </a:xfrm>
          <a:prstGeom prst="rect">
            <a:avLst/>
          </a:prstGeom>
          <a:noFill/>
        </p:spPr>
      </p:pic>
      <p:sp>
        <p:nvSpPr>
          <p:cNvPr id="6" name="Пятно 1 5"/>
          <p:cNvSpPr/>
          <p:nvPr/>
        </p:nvSpPr>
        <p:spPr>
          <a:xfrm>
            <a:off x="0" y="1000108"/>
            <a:ext cx="8643966" cy="5857892"/>
          </a:xfrm>
          <a:prstGeom prst="irregularSeal1">
            <a:avLst/>
          </a:prstGeom>
          <a:solidFill>
            <a:srgbClr val="FF0000">
              <a:alpha val="51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scene3d>
            <a:camera prst="orthographicFront"/>
            <a:lightRig rig="soft" dir="t"/>
          </a:scene3d>
          <a:sp3d extrusionH="76200" prstMaterial="dkEdge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2"/>
            <a:ext cx="835824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ВЕЛИКАЯ ОТЕЧЕСТВЕНАЯ ВОЙНА 1941-1945 г.г.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21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Катя\Desktop\9 МАЯ\НУЖНО\97264484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0000"/>
            <a:ext cx="8522893" cy="6572272"/>
          </a:xfrm>
          <a:prstGeom prst="rect">
            <a:avLst/>
          </a:prstGeom>
          <a:noFill/>
        </p:spPr>
      </p:pic>
      <p:pic>
        <p:nvPicPr>
          <p:cNvPr id="15362" name="Picture 2" descr="C:\Users\Катя\Desktop\9 МАЯ\НУЖНО\480463410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00" y="108000"/>
            <a:ext cx="8732801" cy="667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143040" y="4857760"/>
            <a:ext cx="117805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ИМЯ ТВОЁ НЕИЗВЕСТНО,</a:t>
            </a:r>
            <a:endParaRPr lang="ru-RU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ПОДВИГ ТВОЙ БЕССМЕРТЕН…</a:t>
            </a:r>
          </a:p>
        </p:txBody>
      </p:sp>
    </p:spTree>
  </p:cSld>
  <p:clrMapOvr>
    <a:masterClrMapping/>
  </p:clrMapOvr>
  <p:transition advTm="2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www.uchportal.ru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www.pedsovet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www.vovfoto.ru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www.voenvideo.ru/</a:t>
            </a:r>
            <a:r>
              <a:rPr lang="en-US" b="1" dirty="0" smtClean="0">
                <a:hlinkClick r:id="rId5"/>
              </a:rPr>
              <a:t>photo</a:t>
            </a:r>
            <a:endParaRPr lang="en-US" b="1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атя\Desktop\9 МАЯ\Hitler%20views%20the%20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962" y="500042"/>
            <a:ext cx="8620850" cy="5929354"/>
          </a:xfrm>
          <a:prstGeom prst="rect">
            <a:avLst/>
          </a:prstGeom>
          <a:noFill/>
        </p:spPr>
      </p:pic>
      <p:pic>
        <p:nvPicPr>
          <p:cNvPr id="4099" name="Picture 3" descr="C:\Users\Катя\Desktop\9 МАЯ\НУЖНО\Гитлер с другими немецкими генерал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00" y="500042"/>
            <a:ext cx="8643966" cy="5902989"/>
          </a:xfrm>
          <a:prstGeom prst="rect">
            <a:avLst/>
          </a:prstGeom>
          <a:noFill/>
        </p:spPr>
      </p:pic>
    </p:spTree>
  </p:cSld>
  <p:clrMapOvr>
    <a:masterClrMapping/>
  </p:clrMapOvr>
  <p:transition advTm="8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Катя\Desktop\9 МАЯ\1238754217_battle_of_moscow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" y="612000"/>
            <a:ext cx="8072494" cy="5608717"/>
          </a:xfrm>
          <a:prstGeom prst="rect">
            <a:avLst/>
          </a:prstGeom>
          <a:noFill/>
        </p:spPr>
      </p:pic>
      <p:pic>
        <p:nvPicPr>
          <p:cNvPr id="5125" name="Picture 5" descr="C:\Users\Катя\Desktop\9 МАЯ\1263800836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5004000" y="285728"/>
            <a:ext cx="4000496" cy="6072230"/>
          </a:xfrm>
          <a:prstGeom prst="rect">
            <a:avLst/>
          </a:prstGeom>
          <a:solidFill>
            <a:srgbClr val="FF0000">
              <a:alpha val="0"/>
            </a:srgbClr>
          </a:solidFill>
          <a:scene3d>
            <a:camera prst="orthographicFront"/>
            <a:lightRig rig="threePt" dir="t"/>
          </a:scene3d>
          <a:sp3d prstMaterial="flat"/>
        </p:spPr>
      </p:pic>
    </p:spTree>
  </p:cSld>
  <p:clrMapOvr>
    <a:masterClrMapping/>
  </p:clrMapOvr>
  <p:transition advTm="8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тя\Desktop\9 МАЯ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8000" y="72000"/>
            <a:ext cx="4600575" cy="6667500"/>
          </a:xfrm>
          <a:prstGeom prst="rect">
            <a:avLst/>
          </a:prstGeom>
          <a:noFill/>
        </p:spPr>
      </p:pic>
    </p:spTree>
  </p:cSld>
  <p:clrMapOvr>
    <a:masterClrMapping/>
  </p:clrMapOvr>
  <p:transition advTm="437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тя\Desktop\9 МАЯ\160191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00" y="142852"/>
            <a:ext cx="8207239" cy="6500423"/>
          </a:xfrm>
          <a:prstGeom prst="rect">
            <a:avLst/>
          </a:prstGeom>
          <a:noFill/>
        </p:spPr>
      </p:pic>
    </p:spTree>
  </p:cSld>
  <p:clrMapOvr>
    <a:masterClrMapping/>
  </p:clrMapOvr>
  <p:transition advTm="448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0000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атя\Desktop\9 МАЯ\War_0500.jpg"/>
          <p:cNvPicPr>
            <a:picLocks noChangeAspect="1" noChangeArrowheads="1"/>
          </p:cNvPicPr>
          <p:nvPr/>
        </p:nvPicPr>
        <p:blipFill>
          <a:blip r:embed="rId2"/>
          <a:srcRect b="4724"/>
          <a:stretch>
            <a:fillRect/>
          </a:stretch>
        </p:blipFill>
        <p:spPr bwMode="auto">
          <a:xfrm>
            <a:off x="357158" y="357166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  <p:transition advTm="445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26</Words>
  <Application>Microsoft Office PowerPoint</Application>
  <PresentationFormat>Экран (4:3)</PresentationFormat>
  <Paragraphs>11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Список используемых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Admin</cp:lastModifiedBy>
  <cp:revision>71</cp:revision>
  <dcterms:created xsi:type="dcterms:W3CDTF">2010-05-06T06:08:24Z</dcterms:created>
  <dcterms:modified xsi:type="dcterms:W3CDTF">2013-05-17T17:55:13Z</dcterms:modified>
</cp:coreProperties>
</file>