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96" r:id="rId2"/>
    <p:sldId id="257" r:id="rId3"/>
    <p:sldId id="260" r:id="rId4"/>
    <p:sldId id="256" r:id="rId5"/>
    <p:sldId id="258" r:id="rId6"/>
    <p:sldId id="259" r:id="rId7"/>
    <p:sldId id="261" r:id="rId8"/>
    <p:sldId id="263" r:id="rId9"/>
    <p:sldId id="265" r:id="rId10"/>
    <p:sldId id="262" r:id="rId11"/>
    <p:sldId id="264" r:id="rId12"/>
    <p:sldId id="266" r:id="rId13"/>
    <p:sldId id="267" r:id="rId14"/>
    <p:sldId id="272" r:id="rId15"/>
    <p:sldId id="276" r:id="rId16"/>
    <p:sldId id="277" r:id="rId17"/>
    <p:sldId id="273" r:id="rId18"/>
    <p:sldId id="278" r:id="rId19"/>
    <p:sldId id="279" r:id="rId20"/>
    <p:sldId id="282" r:id="rId21"/>
    <p:sldId id="280" r:id="rId22"/>
    <p:sldId id="281" r:id="rId23"/>
    <p:sldId id="274" r:id="rId24"/>
    <p:sldId id="284" r:id="rId25"/>
    <p:sldId id="283" r:id="rId26"/>
    <p:sldId id="268" r:id="rId27"/>
    <p:sldId id="269" r:id="rId28"/>
    <p:sldId id="270" r:id="rId29"/>
    <p:sldId id="271" r:id="rId30"/>
    <p:sldId id="285" r:id="rId31"/>
    <p:sldId id="286" r:id="rId32"/>
    <p:sldId id="287" r:id="rId33"/>
    <p:sldId id="275" r:id="rId34"/>
    <p:sldId id="288" r:id="rId35"/>
    <p:sldId id="289" r:id="rId36"/>
    <p:sldId id="290" r:id="rId37"/>
    <p:sldId id="291" r:id="rId38"/>
    <p:sldId id="292" r:id="rId39"/>
    <p:sldId id="295" r:id="rId40"/>
    <p:sldId id="293" r:id="rId41"/>
    <p:sldId id="298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AC0000"/>
    <a:srgbClr val="FAB404"/>
    <a:srgbClr val="990000"/>
    <a:srgbClr val="FF99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99" autoAdjust="0"/>
    <p:restoredTop sz="94695" autoAdjust="0"/>
  </p:normalViewPr>
  <p:slideViewPr>
    <p:cSldViewPr>
      <p:cViewPr varScale="1">
        <p:scale>
          <a:sx n="101" d="100"/>
          <a:sy n="101" d="100"/>
        </p:scale>
        <p:origin x="-27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23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7CE6C-CDDA-40F4-B4D8-9CD85484E93F}" type="datetimeFigureOut">
              <a:rPr lang="ru-RU" smtClean="0"/>
              <a:pPr/>
              <a:t>17.05.2013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90C34-F1E5-4318-8998-29A6703B0A3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D90C34-F1E5-4318-8998-29A6703B0A3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A764E-1605-4FFD-ADDD-154B90D8568D}" type="datetimeFigureOut">
              <a:rPr lang="ru-RU" smtClean="0"/>
              <a:pPr/>
              <a:t>17.05.2013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D9DEB-908E-413C-B58D-58EE08A97F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A764E-1605-4FFD-ADDD-154B90D8568D}" type="datetimeFigureOut">
              <a:rPr lang="ru-RU" smtClean="0"/>
              <a:pPr/>
              <a:t>17.05.2013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D9DEB-908E-413C-B58D-58EE08A97F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A764E-1605-4FFD-ADDD-154B90D8568D}" type="datetimeFigureOut">
              <a:rPr lang="ru-RU" smtClean="0"/>
              <a:pPr/>
              <a:t>17.05.2013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D9DEB-908E-413C-B58D-58EE08A97F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A764E-1605-4FFD-ADDD-154B90D8568D}" type="datetimeFigureOut">
              <a:rPr lang="ru-RU" smtClean="0"/>
              <a:pPr/>
              <a:t>17.05.2013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D9DEB-908E-413C-B58D-58EE08A97F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A764E-1605-4FFD-ADDD-154B90D8568D}" type="datetimeFigureOut">
              <a:rPr lang="ru-RU" smtClean="0"/>
              <a:pPr/>
              <a:t>17.05.2013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D9DEB-908E-413C-B58D-58EE08A97F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A764E-1605-4FFD-ADDD-154B90D8568D}" type="datetimeFigureOut">
              <a:rPr lang="ru-RU" smtClean="0"/>
              <a:pPr/>
              <a:t>17.05.2013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D9DEB-908E-413C-B58D-58EE08A97F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A764E-1605-4FFD-ADDD-154B90D8568D}" type="datetimeFigureOut">
              <a:rPr lang="ru-RU" smtClean="0"/>
              <a:pPr/>
              <a:t>17.05.2013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D9DEB-908E-413C-B58D-58EE08A97F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A764E-1605-4FFD-ADDD-154B90D8568D}" type="datetimeFigureOut">
              <a:rPr lang="ru-RU" smtClean="0"/>
              <a:pPr/>
              <a:t>17.05.2013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D9DEB-908E-413C-B58D-58EE08A97F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A764E-1605-4FFD-ADDD-154B90D8568D}" type="datetimeFigureOut">
              <a:rPr lang="ru-RU" smtClean="0"/>
              <a:pPr/>
              <a:t>17.05.2013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D9DEB-908E-413C-B58D-58EE08A97F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A764E-1605-4FFD-ADDD-154B90D8568D}" type="datetimeFigureOut">
              <a:rPr lang="ru-RU" smtClean="0"/>
              <a:pPr/>
              <a:t>17.05.2013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D9DEB-908E-413C-B58D-58EE08A97F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A764E-1605-4FFD-ADDD-154B90D8568D}" type="datetimeFigureOut">
              <a:rPr lang="ru-RU" smtClean="0"/>
              <a:pPr/>
              <a:t>17.05.2013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8D9DEB-908E-413C-B58D-58EE08A97F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5A764E-1605-4FFD-ADDD-154B90D8568D}" type="datetimeFigureOut">
              <a:rPr lang="ru-RU" smtClean="0"/>
              <a:pPr/>
              <a:t>17.05.2013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8D9DEB-908E-413C-B58D-58EE08A97F2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edsovet/" TargetMode="External"/><Relationship Id="rId2" Type="http://schemas.openxmlformats.org/officeDocument/2006/relationships/hyperlink" Target="http://www.uchportal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voenvideo.ru/photo" TargetMode="External"/><Relationship Id="rId4" Type="http://schemas.openxmlformats.org/officeDocument/2006/relationships/hyperlink" Target="http://www.vovfoto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Катя\Desktop\9 МАЯ\15.jpg"/>
          <p:cNvPicPr>
            <a:picLocks noChangeAspect="1" noChangeArrowheads="1"/>
          </p:cNvPicPr>
          <p:nvPr/>
        </p:nvPicPr>
        <p:blipFill>
          <a:blip r:embed="rId2"/>
          <a:srcRect t="7822"/>
          <a:stretch>
            <a:fillRect/>
          </a:stretch>
        </p:blipFill>
        <p:spPr bwMode="auto">
          <a:xfrm>
            <a:off x="108000" y="144000"/>
            <a:ext cx="8858280" cy="6572272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57159" y="500043"/>
            <a:ext cx="4572031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80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ГОУ СОШ №153</a:t>
            </a:r>
            <a:endParaRPr lang="ru-RU" sz="80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  <p:transition advTm="2547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Катя\Desktop\9 МАЯ\0611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4000" y="324000"/>
            <a:ext cx="8497048" cy="6156000"/>
          </a:xfrm>
          <a:prstGeom prst="rect">
            <a:avLst/>
          </a:prstGeom>
          <a:noFill/>
        </p:spPr>
      </p:pic>
    </p:spTree>
  </p:cSld>
  <p:clrMapOvr>
    <a:masterClrMapping/>
  </p:clrMapOvr>
  <p:transition advTm="4438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Катя\Desktop\9 МАЯ\War_0100.jpg"/>
          <p:cNvPicPr>
            <a:picLocks noChangeAspect="1" noChangeArrowheads="1"/>
          </p:cNvPicPr>
          <p:nvPr/>
        </p:nvPicPr>
        <p:blipFill>
          <a:blip r:embed="rId2"/>
          <a:srcRect b="4883"/>
          <a:stretch>
            <a:fillRect/>
          </a:stretch>
        </p:blipFill>
        <p:spPr bwMode="auto">
          <a:xfrm>
            <a:off x="180000" y="214290"/>
            <a:ext cx="8715436" cy="6429420"/>
          </a:xfrm>
          <a:prstGeom prst="rect">
            <a:avLst/>
          </a:prstGeom>
          <a:noFill/>
        </p:spPr>
      </p:pic>
    </p:spTree>
  </p:cSld>
  <p:clrMapOvr>
    <a:masterClrMapping/>
  </p:clrMapOvr>
  <p:transition advTm="4671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Катя\Desktop\9 МАЯ\War_0600.jpg"/>
          <p:cNvPicPr>
            <a:picLocks noChangeAspect="1" noChangeArrowheads="1"/>
          </p:cNvPicPr>
          <p:nvPr/>
        </p:nvPicPr>
        <p:blipFill>
          <a:blip r:embed="rId2"/>
          <a:srcRect b="4275"/>
          <a:stretch>
            <a:fillRect/>
          </a:stretch>
        </p:blipFill>
        <p:spPr bwMode="auto">
          <a:xfrm>
            <a:off x="285720" y="233230"/>
            <a:ext cx="8572560" cy="6339042"/>
          </a:xfrm>
          <a:prstGeom prst="rect">
            <a:avLst/>
          </a:prstGeom>
          <a:noFill/>
        </p:spPr>
      </p:pic>
    </p:spTree>
  </p:cSld>
  <p:clrMapOvr>
    <a:masterClrMapping/>
  </p:clrMapOvr>
  <p:transition advTm="4266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Катя\Desktop\9 МАЯ\War_4300.jpg"/>
          <p:cNvPicPr>
            <a:picLocks noChangeAspect="1" noChangeArrowheads="1"/>
          </p:cNvPicPr>
          <p:nvPr/>
        </p:nvPicPr>
        <p:blipFill>
          <a:blip r:embed="rId2"/>
          <a:srcRect b="5066"/>
          <a:stretch>
            <a:fillRect/>
          </a:stretch>
        </p:blipFill>
        <p:spPr bwMode="auto">
          <a:xfrm>
            <a:off x="214282" y="252000"/>
            <a:ext cx="8715436" cy="6357982"/>
          </a:xfrm>
          <a:prstGeom prst="rect">
            <a:avLst/>
          </a:prstGeom>
          <a:noFill/>
        </p:spPr>
      </p:pic>
    </p:spTree>
  </p:cSld>
  <p:clrMapOvr>
    <a:masterClrMapping/>
  </p:clrMapOvr>
  <p:transition advTm="4594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Катя\Desktop\9 МАЯ\НУЖНО\705268289[2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2560" cy="6225263"/>
          </a:xfrm>
          <a:prstGeom prst="rect">
            <a:avLst/>
          </a:prstGeom>
          <a:noFill/>
        </p:spPr>
      </p:pic>
    </p:spTree>
  </p:cSld>
  <p:clrMapOvr>
    <a:masterClrMapping/>
  </p:clrMapOvr>
  <p:transition advTm="4265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Катя\Desktop\9 МАЯ\1240468597_2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</p:spPr>
      </p:pic>
    </p:spTree>
  </p:cSld>
  <p:clrMapOvr>
    <a:masterClrMapping/>
  </p:clrMapOvr>
  <p:transition advTm="4578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Users\Катя\Desktop\9 МАЯ\War_0200.jpg"/>
          <p:cNvPicPr>
            <a:picLocks noChangeAspect="1" noChangeArrowheads="1"/>
          </p:cNvPicPr>
          <p:nvPr/>
        </p:nvPicPr>
        <p:blipFill>
          <a:blip r:embed="rId2"/>
          <a:srcRect b="3937"/>
          <a:stretch>
            <a:fillRect/>
          </a:stretch>
        </p:blipFill>
        <p:spPr bwMode="auto">
          <a:xfrm>
            <a:off x="1928794" y="285728"/>
            <a:ext cx="4857784" cy="6286544"/>
          </a:xfrm>
          <a:prstGeom prst="rect">
            <a:avLst/>
          </a:prstGeom>
          <a:noFill/>
        </p:spPr>
      </p:pic>
    </p:spTree>
  </p:cSld>
  <p:clrMapOvr>
    <a:masterClrMapping/>
  </p:clrMapOvr>
  <p:transition advTm="4687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Катя\Desktop\9 МАЯ\War_0300.jpg"/>
          <p:cNvPicPr>
            <a:picLocks noChangeAspect="1" noChangeArrowheads="1"/>
          </p:cNvPicPr>
          <p:nvPr/>
        </p:nvPicPr>
        <p:blipFill>
          <a:blip r:embed="rId2"/>
          <a:srcRect b="4275"/>
          <a:stretch>
            <a:fillRect/>
          </a:stretch>
        </p:blipFill>
        <p:spPr bwMode="auto">
          <a:xfrm>
            <a:off x="216000" y="180000"/>
            <a:ext cx="8677718" cy="6437334"/>
          </a:xfrm>
          <a:prstGeom prst="rect">
            <a:avLst/>
          </a:prstGeom>
          <a:noFill/>
        </p:spPr>
      </p:pic>
    </p:spTree>
  </p:cSld>
  <p:clrMapOvr>
    <a:masterClrMapping/>
  </p:clrMapOvr>
  <p:transition advTm="4515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Катя\Desktop\9 МАЯ\War_0800.jpg"/>
          <p:cNvPicPr>
            <a:picLocks noChangeAspect="1" noChangeArrowheads="1"/>
          </p:cNvPicPr>
          <p:nvPr/>
        </p:nvPicPr>
        <p:blipFill>
          <a:blip r:embed="rId2"/>
          <a:srcRect b="4760"/>
          <a:stretch>
            <a:fillRect/>
          </a:stretch>
        </p:blipFill>
        <p:spPr bwMode="auto">
          <a:xfrm>
            <a:off x="180000" y="216000"/>
            <a:ext cx="8786874" cy="6429420"/>
          </a:xfrm>
          <a:prstGeom prst="rect">
            <a:avLst/>
          </a:prstGeom>
          <a:noFill/>
        </p:spPr>
      </p:pic>
    </p:spTree>
  </p:cSld>
  <p:clrMapOvr>
    <a:masterClrMapping/>
  </p:clrMapOvr>
  <p:transition advTm="425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Катя\Desktop\9 МАЯ\War_1900.jpg"/>
          <p:cNvPicPr>
            <a:picLocks noChangeAspect="1" noChangeArrowheads="1"/>
          </p:cNvPicPr>
          <p:nvPr/>
        </p:nvPicPr>
        <p:blipFill>
          <a:blip r:embed="rId2"/>
          <a:srcRect b="4275"/>
          <a:stretch>
            <a:fillRect/>
          </a:stretch>
        </p:blipFill>
        <p:spPr bwMode="auto">
          <a:xfrm>
            <a:off x="144000" y="252000"/>
            <a:ext cx="8786873" cy="6357982"/>
          </a:xfrm>
          <a:prstGeom prst="rect">
            <a:avLst/>
          </a:prstGeom>
          <a:noFill/>
        </p:spPr>
      </p:pic>
    </p:spTree>
  </p:cSld>
  <p:clrMapOvr>
    <a:masterClrMapping/>
  </p:clrMapOvr>
  <p:transition advTm="4562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Катя\Desktop\9 МАЯ\НУЖНО\дет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000" y="180000"/>
            <a:ext cx="8695494" cy="6429396"/>
          </a:xfrm>
          <a:prstGeom prst="rect">
            <a:avLst/>
          </a:prstGeom>
          <a:noFill/>
        </p:spPr>
      </p:pic>
    </p:spTree>
  </p:cSld>
  <p:clrMapOvr>
    <a:masterClrMapping/>
  </p:clrMapOvr>
  <p:transition advTm="4422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Катя\Desktop\9 МАЯ\War_1800.jpg"/>
          <p:cNvPicPr>
            <a:picLocks noChangeAspect="1" noChangeArrowheads="1"/>
          </p:cNvPicPr>
          <p:nvPr/>
        </p:nvPicPr>
        <p:blipFill>
          <a:blip r:embed="rId2"/>
          <a:srcRect b="4275"/>
          <a:stretch>
            <a:fillRect/>
          </a:stretch>
        </p:blipFill>
        <p:spPr bwMode="auto">
          <a:xfrm>
            <a:off x="142844" y="214290"/>
            <a:ext cx="8786874" cy="6429420"/>
          </a:xfrm>
          <a:prstGeom prst="rect">
            <a:avLst/>
          </a:prstGeom>
          <a:noFill/>
        </p:spPr>
      </p:pic>
    </p:spTree>
  </p:cSld>
  <p:clrMapOvr>
    <a:masterClrMapping/>
  </p:clrMapOvr>
  <p:transition advTm="4453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Катя\Desktop\9 МАЯ\War_24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42852"/>
            <a:ext cx="4315364" cy="6500858"/>
          </a:xfrm>
          <a:prstGeom prst="rect">
            <a:avLst/>
          </a:prstGeom>
          <a:noFill/>
        </p:spPr>
      </p:pic>
    </p:spTree>
  </p:cSld>
  <p:clrMapOvr>
    <a:masterClrMapping/>
  </p:clrMapOvr>
  <p:transition advTm="4625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атя\Desktop\9 МАЯ\7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858311" cy="6500858"/>
          </a:xfrm>
          <a:prstGeom prst="rect">
            <a:avLst/>
          </a:prstGeom>
          <a:noFill/>
        </p:spPr>
      </p:pic>
    </p:spTree>
  </p:cSld>
  <p:clrMapOvr>
    <a:masterClrMapping/>
  </p:clrMapOvr>
  <p:transition advTm="4422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Катя\Desktop\9 МАЯ\0624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000" y="216000"/>
            <a:ext cx="8786874" cy="6429420"/>
          </a:xfrm>
          <a:prstGeom prst="rect">
            <a:avLst/>
          </a:prstGeom>
          <a:noFill/>
        </p:spPr>
      </p:pic>
    </p:spTree>
  </p:cSld>
  <p:clrMapOvr>
    <a:masterClrMapping/>
  </p:clrMapOvr>
  <p:transition advTm="4703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Катя\Desktop\9 МАЯ\19_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000" y="214290"/>
            <a:ext cx="8786874" cy="6429420"/>
          </a:xfrm>
          <a:prstGeom prst="rect">
            <a:avLst/>
          </a:prstGeom>
          <a:noFill/>
        </p:spPr>
      </p:pic>
    </p:spTree>
  </p:cSld>
  <p:clrMapOvr>
    <a:masterClrMapping/>
  </p:clrMapOvr>
  <p:transition advTm="5672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Катя\Desktop\9 МАЯ\ippodro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</p:spPr>
      </p:pic>
    </p:spTree>
  </p:cSld>
  <p:clrMapOvr>
    <a:masterClrMapping/>
  </p:clrMapOvr>
  <p:transition advTm="536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Катя\Desktop\9 МАЯ\НУЖНО\705268289[2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2560" cy="6000792"/>
          </a:xfrm>
          <a:prstGeom prst="rect">
            <a:avLst/>
          </a:prstGeom>
          <a:noFill/>
        </p:spPr>
      </p:pic>
      <p:pic>
        <p:nvPicPr>
          <p:cNvPr id="13315" name="Picture 3" descr="C:\Users\Катя\Desktop\9 МАЯ\НУЖНО\275651194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6000" y="285728"/>
            <a:ext cx="8675410" cy="6006380"/>
          </a:xfrm>
          <a:prstGeom prst="rect">
            <a:avLst/>
          </a:prstGeom>
          <a:noFill/>
        </p:spPr>
      </p:pic>
    </p:spTree>
  </p:cSld>
  <p:clrMapOvr>
    <a:masterClrMapping/>
  </p:clrMapOvr>
  <p:transition advTm="104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Катя\Desktop\9 МАЯ\9d5707933cb5eefc87bb5aeebf1a6365_fu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70423"/>
            <a:ext cx="8501121" cy="6332422"/>
          </a:xfrm>
          <a:prstGeom prst="rect">
            <a:avLst/>
          </a:prstGeom>
          <a:noFill/>
        </p:spPr>
      </p:pic>
      <p:pic>
        <p:nvPicPr>
          <p:cNvPr id="14339" name="Picture 3" descr="C:\Users\Катя\Desktop\9 МАЯ\НУЖНО\259992435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000" y="72000"/>
            <a:ext cx="8588379" cy="6696000"/>
          </a:xfrm>
          <a:prstGeom prst="rect">
            <a:avLst/>
          </a:prstGeom>
          <a:noFill/>
        </p:spPr>
      </p:pic>
    </p:spTree>
  </p:cSld>
  <p:clrMapOvr>
    <a:masterClrMapping/>
  </p:clrMapOvr>
  <p:transition advTm="842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Катя\Desktop\9 МАЯ\НУЖНО\797738686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0000" y="500042"/>
            <a:ext cx="4910482" cy="6087281"/>
          </a:xfrm>
          <a:prstGeom prst="rect">
            <a:avLst/>
          </a:prstGeom>
          <a:noFill/>
        </p:spPr>
      </p:pic>
      <p:pic>
        <p:nvPicPr>
          <p:cNvPr id="15363" name="Picture 3" descr="C:\Users\Катя\Desktop\9 МАЯ\НУЖНО\270014262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44000" y="468000"/>
            <a:ext cx="4929222" cy="6092720"/>
          </a:xfrm>
          <a:prstGeom prst="rect">
            <a:avLst/>
          </a:prstGeom>
          <a:noFill/>
        </p:spPr>
      </p:pic>
    </p:spTree>
  </p:cSld>
  <p:clrMapOvr>
    <a:masterClrMapping/>
  </p:clrMapOvr>
  <p:transition advTm="85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Катя\Desktop\9 МАЯ\НУЖНО\710697239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6000" y="252000"/>
            <a:ext cx="4087208" cy="6413554"/>
          </a:xfrm>
          <a:prstGeom prst="rect">
            <a:avLst/>
          </a:prstGeom>
          <a:noFill/>
        </p:spPr>
      </p:pic>
      <p:pic>
        <p:nvPicPr>
          <p:cNvPr id="16387" name="Picture 3" descr="C:\Users\Катя\Desktop\9 МАЯ\НУЖНО\65719975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6000" y="108000"/>
            <a:ext cx="7994480" cy="6624000"/>
          </a:xfrm>
          <a:prstGeom prst="rect">
            <a:avLst/>
          </a:prstGeom>
          <a:noFill/>
        </p:spPr>
      </p:pic>
    </p:spTree>
  </p:cSld>
  <p:clrMapOvr>
    <a:masterClrMapping/>
  </p:clrMapOvr>
  <p:transition advTm="871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Катя\Desktop\9 МАЯ\НУЖНО\1172697122_2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000" y="216000"/>
            <a:ext cx="8712000" cy="6403311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546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Катя\Desktop\9 МАЯ\War_1100.jpg"/>
          <p:cNvPicPr>
            <a:picLocks noChangeAspect="1" noChangeArrowheads="1"/>
          </p:cNvPicPr>
          <p:nvPr/>
        </p:nvPicPr>
        <p:blipFill>
          <a:blip r:embed="rId2"/>
          <a:srcRect b="4713"/>
          <a:stretch>
            <a:fillRect/>
          </a:stretch>
        </p:blipFill>
        <p:spPr bwMode="auto">
          <a:xfrm>
            <a:off x="214282" y="214290"/>
            <a:ext cx="8715436" cy="6429420"/>
          </a:xfrm>
          <a:prstGeom prst="rect">
            <a:avLst/>
          </a:prstGeom>
          <a:noFill/>
        </p:spPr>
      </p:pic>
    </p:spTree>
  </p:cSld>
  <p:clrMapOvr>
    <a:masterClrMapping/>
  </p:clrMapOvr>
  <p:transition advTm="6156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Катя\Desktop\9 МАЯ\War_2500.jpg"/>
          <p:cNvPicPr>
            <a:picLocks noChangeAspect="1" noChangeArrowheads="1"/>
          </p:cNvPicPr>
          <p:nvPr/>
        </p:nvPicPr>
        <p:blipFill>
          <a:blip r:embed="rId2"/>
          <a:srcRect b="4934"/>
          <a:stretch>
            <a:fillRect/>
          </a:stretch>
        </p:blipFill>
        <p:spPr bwMode="auto">
          <a:xfrm>
            <a:off x="180000" y="180000"/>
            <a:ext cx="8786874" cy="6429420"/>
          </a:xfrm>
          <a:prstGeom prst="rect">
            <a:avLst/>
          </a:prstGeom>
          <a:noFill/>
        </p:spPr>
      </p:pic>
    </p:spTree>
  </p:cSld>
  <p:clrMapOvr>
    <a:masterClrMapping/>
  </p:clrMapOvr>
  <p:transition advTm="4422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Катя\Desktop\9 МАЯ\War_2300.jpg"/>
          <p:cNvPicPr>
            <a:picLocks noChangeAspect="1" noChangeArrowheads="1"/>
          </p:cNvPicPr>
          <p:nvPr/>
        </p:nvPicPr>
        <p:blipFill>
          <a:blip r:embed="rId2"/>
          <a:srcRect b="4655"/>
          <a:stretch>
            <a:fillRect/>
          </a:stretch>
        </p:blipFill>
        <p:spPr bwMode="auto">
          <a:xfrm>
            <a:off x="108000" y="180000"/>
            <a:ext cx="8858312" cy="6500858"/>
          </a:xfrm>
          <a:prstGeom prst="rect">
            <a:avLst/>
          </a:prstGeom>
          <a:noFill/>
        </p:spPr>
      </p:pic>
    </p:spTree>
  </p:cSld>
  <p:clrMapOvr>
    <a:masterClrMapping/>
  </p:clrMapOvr>
  <p:transition advTm="4407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C:\Users\Катя\Desktop\9 МАЯ\43601358_262325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4" name="Picture 2" descr="C:\Users\Катя\Desktop\9 МАЯ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0"/>
            <a:ext cx="4600575" cy="6667500"/>
          </a:xfrm>
          <a:prstGeom prst="rect">
            <a:avLst/>
          </a:prstGeom>
          <a:noFill/>
        </p:spPr>
      </p:pic>
      <p:pic>
        <p:nvPicPr>
          <p:cNvPr id="8195" name="Picture 3" descr="C:\Users\Катя\Desktop\9 МАЯ\НУЖНО\396613236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0"/>
            <a:ext cx="4680000" cy="6648526"/>
          </a:xfrm>
          <a:prstGeom prst="rect">
            <a:avLst/>
          </a:prstGeom>
          <a:noFill/>
        </p:spPr>
      </p:pic>
      <p:pic>
        <p:nvPicPr>
          <p:cNvPr id="8196" name="Picture 4" descr="C:\Users\Катя\Desktop\9 МАЯ\НУЖНО\294331299[2]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0"/>
            <a:ext cx="4643470" cy="6737498"/>
          </a:xfrm>
          <a:prstGeom prst="rect">
            <a:avLst/>
          </a:prstGeom>
          <a:noFill/>
        </p:spPr>
      </p:pic>
    </p:spTree>
  </p:cSld>
  <p:clrMapOvr>
    <a:masterClrMapping/>
  </p:clrMapOvr>
  <p:transition advTm="125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Катя\Desktop\9 МАЯ\43601358_262325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75888" cy="6858000"/>
          </a:xfrm>
          <a:prstGeom prst="rect">
            <a:avLst/>
          </a:prstGeom>
          <a:noFill/>
        </p:spPr>
      </p:pic>
      <p:pic>
        <p:nvPicPr>
          <p:cNvPr id="9218" name="Picture 2" descr="C:\Users\Катя\Desktop\9 МАЯ\НУЖНО\34982843[2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1" y="285728"/>
            <a:ext cx="8572559" cy="6286544"/>
          </a:xfrm>
          <a:prstGeom prst="rect">
            <a:avLst/>
          </a:prstGeom>
          <a:noFill/>
        </p:spPr>
      </p:pic>
    </p:spTree>
  </p:cSld>
  <p:clrMapOvr>
    <a:masterClrMapping/>
  </p:clrMapOvr>
  <p:transition advTm="4422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:\Users\Катя\Desktop\9 МАЯ\43601358_262325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2" name="Picture 2" descr="C:\Users\Катя\Desktop\9 МАЯ\НУЖНО\405957867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03463"/>
            <a:ext cx="3857652" cy="5827269"/>
          </a:xfrm>
          <a:prstGeom prst="rect">
            <a:avLst/>
          </a:prstGeom>
          <a:noFill/>
        </p:spPr>
      </p:pic>
    </p:spTree>
  </p:cSld>
  <p:clrMapOvr>
    <a:masterClrMapping/>
  </p:clrMapOvr>
  <p:transition advTm="4719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C:\Users\Катя\Desktop\9 МАЯ\43601358_262325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0" y="0"/>
            <a:ext cx="9057762" cy="6858000"/>
          </a:xfrm>
          <a:prstGeom prst="rect">
            <a:avLst/>
          </a:prstGeom>
          <a:noFill/>
        </p:spPr>
      </p:pic>
      <p:pic>
        <p:nvPicPr>
          <p:cNvPr id="11266" name="Picture 2" descr="C:\Users\Катя\Desktop\9 МАЯ\НУЖНО\84344317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28"/>
            <a:ext cx="3984383" cy="5643602"/>
          </a:xfrm>
          <a:prstGeom prst="rect">
            <a:avLst/>
          </a:prstGeom>
          <a:noFill/>
        </p:spPr>
      </p:pic>
      <p:pic>
        <p:nvPicPr>
          <p:cNvPr id="11267" name="Picture 3" descr="C:\Users\Катя\Desktop\9 МАЯ\НУЖНО\800357563[2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864000"/>
            <a:ext cx="3867155" cy="5857892"/>
          </a:xfrm>
          <a:prstGeom prst="rect">
            <a:avLst/>
          </a:prstGeom>
          <a:noFill/>
        </p:spPr>
      </p:pic>
    </p:spTree>
  </p:cSld>
  <p:clrMapOvr>
    <a:masterClrMapping/>
  </p:clrMapOvr>
  <p:transition advTm="8203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Катя\Desktop\9 МАЯ\НУЖНО\51571562[1].jpg"/>
          <p:cNvPicPr>
            <a:picLocks noChangeAspect="1" noChangeArrowheads="1"/>
          </p:cNvPicPr>
          <p:nvPr/>
        </p:nvPicPr>
        <p:blipFill>
          <a:blip r:embed="rId2"/>
          <a:srcRect b="12094"/>
          <a:stretch>
            <a:fillRect/>
          </a:stretch>
        </p:blipFill>
        <p:spPr bwMode="auto">
          <a:xfrm>
            <a:off x="285720" y="285728"/>
            <a:ext cx="8572560" cy="6215106"/>
          </a:xfrm>
          <a:prstGeom prst="rect">
            <a:avLst/>
          </a:prstGeom>
          <a:noFill/>
        </p:spPr>
      </p:pic>
    </p:spTree>
  </p:cSld>
  <p:clrMapOvr>
    <a:masterClrMapping/>
  </p:clrMapOvr>
  <p:transition advTm="4453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Катя\Desktop\9 МАЯ\НУЖНО\85134733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650" y="285728"/>
            <a:ext cx="8529910" cy="6215106"/>
          </a:xfrm>
          <a:prstGeom prst="rect">
            <a:avLst/>
          </a:prstGeom>
          <a:noFill/>
        </p:spPr>
      </p:pic>
    </p:spTree>
  </p:cSld>
  <p:clrMapOvr>
    <a:masterClrMapping/>
  </p:clrMapOvr>
  <p:transition advTm="4469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C:\Users\Катя\Desktop\9 МАЯ\georg_lent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00348"/>
            <a:ext cx="9144000" cy="3857652"/>
          </a:xfrm>
          <a:prstGeom prst="rect">
            <a:avLst/>
          </a:prstGeom>
          <a:noFill/>
        </p:spPr>
      </p:pic>
      <p:pic>
        <p:nvPicPr>
          <p:cNvPr id="14338" name="Picture 2" descr="C:\Users\Катя\Desktop\9 МАЯ\НУЖНО\149112867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679032" cy="5286412"/>
          </a:xfrm>
          <a:prstGeom prst="rect">
            <a:avLst/>
          </a:prstGeom>
          <a:noFill/>
        </p:spPr>
      </p:pic>
      <p:pic>
        <p:nvPicPr>
          <p:cNvPr id="14339" name="Picture 3" descr="C:\Users\Катя\Desktop\9 МАЯ\НУЖНО\318948501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44000" y="936000"/>
            <a:ext cx="5286380" cy="3614532"/>
          </a:xfrm>
          <a:prstGeom prst="rect">
            <a:avLst/>
          </a:prstGeom>
          <a:noFill/>
        </p:spPr>
      </p:pic>
    </p:spTree>
  </p:cSld>
  <p:clrMapOvr>
    <a:masterClrMapping/>
  </p:clrMapOvr>
  <p:transition advTm="4453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68000" cy="68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 descr="C:\Users\Катя\Desktop\9 МАЯ\НУЖНО\1172697122_17[1]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24000" y="324000"/>
            <a:ext cx="4500594" cy="6286520"/>
          </a:xfrm>
          <a:prstGeom prst="rect">
            <a:avLst/>
          </a:prstGeom>
          <a:noFill/>
        </p:spPr>
      </p:pic>
      <p:sp>
        <p:nvSpPr>
          <p:cNvPr id="6" name="Пятно 1 5"/>
          <p:cNvSpPr/>
          <p:nvPr/>
        </p:nvSpPr>
        <p:spPr>
          <a:xfrm>
            <a:off x="0" y="1000108"/>
            <a:ext cx="8643966" cy="5857892"/>
          </a:xfrm>
          <a:prstGeom prst="irregularSeal1">
            <a:avLst/>
          </a:prstGeom>
          <a:solidFill>
            <a:srgbClr val="FF0000">
              <a:alpha val="51000"/>
            </a:srgbClr>
          </a:solidFill>
          <a:ln>
            <a:solidFill>
              <a:schemeClr val="bg1">
                <a:lumMod val="95000"/>
                <a:lumOff val="5000"/>
              </a:schemeClr>
            </a:solidFill>
          </a:ln>
          <a:scene3d>
            <a:camera prst="orthographicFront"/>
            <a:lightRig rig="soft" dir="t"/>
          </a:scene3d>
          <a:sp3d extrusionH="76200" prstMaterial="dkEdge">
            <a:extrusionClr>
              <a:schemeClr val="tx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1214422"/>
            <a:ext cx="8358246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66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ВЕЛИКАЯ ОТЕЧЕСТВЕНАЯ ВОЙНА 1941-1945 г.г.</a:t>
            </a:r>
            <a:endParaRPr lang="ru-RU" sz="6600" b="1" cap="none" spc="0" dirty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</p:txBody>
      </p:sp>
    </p:spTree>
  </p:cSld>
  <p:clrMapOvr>
    <a:masterClrMapping/>
  </p:clrMapOvr>
  <p:transition advTm="212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2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2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2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2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75" accel="100000" fill="hold">
                                          <p:stCondLst>
                                            <p:cond delay="19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0"/>
                            </p:stCondLst>
                            <p:childTnLst>
                              <p:par>
                                <p:cTn id="18" presetID="51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15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15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5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Катя\Desktop\9 МАЯ\НУЖНО\972644843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80000"/>
            <a:ext cx="8522893" cy="6572272"/>
          </a:xfrm>
          <a:prstGeom prst="rect">
            <a:avLst/>
          </a:prstGeom>
          <a:noFill/>
        </p:spPr>
      </p:pic>
      <p:pic>
        <p:nvPicPr>
          <p:cNvPr id="15362" name="Picture 2" descr="C:\Users\Катя\Desktop\9 МАЯ\НУЖНО\480463410[2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000" y="108000"/>
            <a:ext cx="8732801" cy="667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-1143040" y="4857760"/>
            <a:ext cx="1178051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ИМЯ ТВОЁ НЕИЗВЕСТНО,</a:t>
            </a:r>
            <a:endParaRPr lang="ru-RU" sz="5400" b="1" cap="none" spc="0" dirty="0" smtClean="0">
              <a:ln w="50800"/>
              <a:solidFill>
                <a:schemeClr val="bg1">
                  <a:shade val="50000"/>
                </a:schemeClr>
              </a:solidFill>
              <a:effectLst/>
            </a:endParaRPr>
          </a:p>
          <a:p>
            <a:pPr algn="ctr"/>
            <a:r>
              <a:rPr lang="ru-RU" sz="5400" b="1" cap="none" spc="0" dirty="0" smtClean="0">
                <a:ln w="50800"/>
                <a:solidFill>
                  <a:schemeClr val="bg1">
                    <a:shade val="50000"/>
                  </a:schemeClr>
                </a:solidFill>
                <a:effectLst/>
              </a:rPr>
              <a:t>ПОДВИГ ТВОЙ БЕССМЕРТЕН…</a:t>
            </a:r>
          </a:p>
        </p:txBody>
      </p:sp>
    </p:spTree>
  </p:cSld>
  <p:clrMapOvr>
    <a:masterClrMapping/>
  </p:clrMapOvr>
  <p:transition advTm="211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Список используемых источников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www.uchportal.ru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www.pedsovet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www.vovfoto.ru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www.voenvideo.ru/</a:t>
            </a:r>
            <a:r>
              <a:rPr lang="en-US" b="1" dirty="0" smtClean="0">
                <a:hlinkClick r:id="rId5"/>
              </a:rPr>
              <a:t>photo</a:t>
            </a:r>
            <a:endParaRPr lang="en-US" b="1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Катя\Desktop\9 МАЯ\Hitler%20views%20the%20S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6962" y="500042"/>
            <a:ext cx="8620850" cy="5929354"/>
          </a:xfrm>
          <a:prstGeom prst="rect">
            <a:avLst/>
          </a:prstGeom>
          <a:noFill/>
        </p:spPr>
      </p:pic>
      <p:pic>
        <p:nvPicPr>
          <p:cNvPr id="4099" name="Picture 3" descr="C:\Users\Катя\Desktop\9 МАЯ\НУЖНО\Гитлер с другими немецкими генералами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000" y="500042"/>
            <a:ext cx="8643966" cy="5902989"/>
          </a:xfrm>
          <a:prstGeom prst="rect">
            <a:avLst/>
          </a:prstGeom>
          <a:noFill/>
        </p:spPr>
      </p:pic>
    </p:spTree>
  </p:cSld>
  <p:clrMapOvr>
    <a:masterClrMapping/>
  </p:clrMapOvr>
  <p:transition advTm="86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Катя\Desktop\9 МАЯ\1238754217_battle_of_moscow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000" y="612000"/>
            <a:ext cx="8072494" cy="5608717"/>
          </a:xfrm>
          <a:prstGeom prst="rect">
            <a:avLst/>
          </a:prstGeom>
          <a:noFill/>
        </p:spPr>
      </p:pic>
      <p:pic>
        <p:nvPicPr>
          <p:cNvPr id="5125" name="Picture 5" descr="C:\Users\Катя\Desktop\9 МАЯ\1263800836.jpg"/>
          <p:cNvPicPr>
            <a:picLocks noChangeAspect="1" noChangeArrowheads="1"/>
          </p:cNvPicPr>
          <p:nvPr/>
        </p:nvPicPr>
        <p:blipFill>
          <a:blip r:embed="rId3">
            <a:lum/>
          </a:blip>
          <a:srcRect/>
          <a:stretch>
            <a:fillRect/>
          </a:stretch>
        </p:blipFill>
        <p:spPr bwMode="auto">
          <a:xfrm>
            <a:off x="5004000" y="285728"/>
            <a:ext cx="4000496" cy="6072230"/>
          </a:xfrm>
          <a:prstGeom prst="rect">
            <a:avLst/>
          </a:prstGeom>
          <a:solidFill>
            <a:srgbClr val="FF0000">
              <a:alpha val="0"/>
            </a:srgbClr>
          </a:solidFill>
          <a:scene3d>
            <a:camera prst="orthographicFront"/>
            <a:lightRig rig="threePt" dir="t"/>
          </a:scene3d>
          <a:sp3d prstMaterial="flat"/>
        </p:spPr>
      </p:pic>
    </p:spTree>
  </p:cSld>
  <p:clrMapOvr>
    <a:masterClrMapping/>
  </p:clrMapOvr>
  <p:transition advTm="876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Катя\Desktop\9 МАЯ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8000" y="72000"/>
            <a:ext cx="4600575" cy="6667500"/>
          </a:xfrm>
          <a:prstGeom prst="rect">
            <a:avLst/>
          </a:prstGeom>
          <a:noFill/>
        </p:spPr>
      </p:pic>
    </p:spTree>
  </p:cSld>
  <p:clrMapOvr>
    <a:masterClrMapping/>
  </p:clrMapOvr>
  <p:transition advTm="4375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Катя\Desktop\9 МАЯ\1601914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000" y="142852"/>
            <a:ext cx="8207239" cy="6500423"/>
          </a:xfrm>
          <a:prstGeom prst="rect">
            <a:avLst/>
          </a:prstGeom>
          <a:noFill/>
        </p:spPr>
      </p:pic>
    </p:spTree>
  </p:cSld>
  <p:clrMapOvr>
    <a:masterClrMapping/>
  </p:clrMapOvr>
  <p:transition advTm="4484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C0000"/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Катя\Desktop\9 МАЯ\War_0500.jpg"/>
          <p:cNvPicPr>
            <a:picLocks noChangeAspect="1" noChangeArrowheads="1"/>
          </p:cNvPicPr>
          <p:nvPr/>
        </p:nvPicPr>
        <p:blipFill>
          <a:blip r:embed="rId2"/>
          <a:srcRect b="4724"/>
          <a:stretch>
            <a:fillRect/>
          </a:stretch>
        </p:blipFill>
        <p:spPr bwMode="auto">
          <a:xfrm>
            <a:off x="357158" y="357166"/>
            <a:ext cx="8572560" cy="6072230"/>
          </a:xfrm>
          <a:prstGeom prst="rect">
            <a:avLst/>
          </a:prstGeom>
          <a:noFill/>
        </p:spPr>
      </p:pic>
    </p:spTree>
  </p:cSld>
  <p:clrMapOvr>
    <a:masterClrMapping/>
  </p:clrMapOvr>
  <p:transition advTm="4453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</TotalTime>
  <Words>26</Words>
  <Application>Microsoft Office PowerPoint</Application>
  <PresentationFormat>Экран (4:3)</PresentationFormat>
  <Paragraphs>11</Paragraphs>
  <Slides>41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Список используемых источников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Катя</dc:creator>
  <cp:lastModifiedBy>Admin</cp:lastModifiedBy>
  <cp:revision>71</cp:revision>
  <dcterms:created xsi:type="dcterms:W3CDTF">2010-05-06T06:08:24Z</dcterms:created>
  <dcterms:modified xsi:type="dcterms:W3CDTF">2013-05-17T17:55:13Z</dcterms:modified>
</cp:coreProperties>
</file>