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Masters/slideMaster4.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3" r:id="rId2"/>
    <p:sldMasterId id="2147483666" r:id="rId3"/>
    <p:sldMasterId id="2147483685" r:id="rId4"/>
  </p:sldMasterIdLst>
  <p:notesMasterIdLst>
    <p:notesMasterId r:id="rId21"/>
  </p:notesMasterIdLst>
  <p:sldIdLst>
    <p:sldId id="256" r:id="rId5"/>
    <p:sldId id="257" r:id="rId6"/>
    <p:sldId id="269" r:id="rId7"/>
    <p:sldId id="272" r:id="rId8"/>
    <p:sldId id="273" r:id="rId9"/>
    <p:sldId id="270" r:id="rId10"/>
    <p:sldId id="258" r:id="rId11"/>
    <p:sldId id="260" r:id="rId12"/>
    <p:sldId id="265" r:id="rId13"/>
    <p:sldId id="266" r:id="rId14"/>
    <p:sldId id="262" r:id="rId15"/>
    <p:sldId id="263" r:id="rId16"/>
    <p:sldId id="268" r:id="rId17"/>
    <p:sldId id="264" r:id="rId18"/>
    <p:sldId id="259" r:id="rId19"/>
    <p:sldId id="261" r:id="rId20"/>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66FF33"/>
    <a:srgbClr val="FF0000"/>
    <a:srgbClr val="FF33CC"/>
    <a:srgbClr val="FFFF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702" autoAdjust="0"/>
  </p:normalViewPr>
  <p:slideViewPr>
    <p:cSldViewPr>
      <p:cViewPr varScale="1">
        <p:scale>
          <a:sx n="67" d="100"/>
          <a:sy n="67" d="100"/>
        </p:scale>
        <p:origin x="-14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33E0A80F-35C8-474D-B174-7F9E4F74C6D7}" type="datetimeFigureOut">
              <a:rPr lang="ru-RU"/>
              <a:pPr>
                <a:defRPr/>
              </a:pPr>
              <a:t>19.04.2013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9A4B596D-D770-4CCE-8AC9-B9DBB330BE30}" type="slidenum">
              <a:rPr lang="ru-RU"/>
              <a:pPr>
                <a:defRPr/>
              </a:pPr>
              <a:t>‹#›</a:t>
            </a:fld>
            <a:endParaRPr lang="ru-RU"/>
          </a:p>
        </p:txBody>
      </p:sp>
    </p:spTree>
    <p:extLst>
      <p:ext uri="{BB962C8B-B14F-4D97-AF65-F5344CB8AC3E}">
        <p14:creationId xmlns:p14="http://schemas.microsoft.com/office/powerpoint/2010/main" xmlns="" val="18080340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5" name="Заметки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ru-RU" smtClean="0"/>
          </a:p>
        </p:txBody>
      </p:sp>
      <p:sp>
        <p:nvSpPr>
          <p:cNvPr id="28676" name="Номер слайда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78F2F30-3E48-48BA-81CC-74BC6902A7E1}" type="slidenum">
              <a:rPr lang="ru-RU" smtClean="0"/>
              <a:pPr eaLnBrk="1" hangingPunct="1"/>
              <a:t>6</a:t>
            </a:fld>
            <a:endParaRPr 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9699" name="Заметки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smtClean="0"/>
          </a:p>
        </p:txBody>
      </p:sp>
      <p:sp>
        <p:nvSpPr>
          <p:cNvPr id="29700" name="Номер слайда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F02CB8E-B3D6-4FB6-97A9-8F5236A7C9CF}" type="slidenum">
              <a:rPr lang="ru-RU" smtClean="0"/>
              <a:pPr eaLnBrk="1" hangingPunct="1"/>
              <a:t>12</a:t>
            </a:fld>
            <a:endParaRPr lang="ru-R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0723" name="Заметки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smtClean="0"/>
          </a:p>
        </p:txBody>
      </p:sp>
      <p:sp>
        <p:nvSpPr>
          <p:cNvPr id="30724" name="Номер слайда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57B106-9879-4A67-88F8-B4DB09FA4CA3}" type="slidenum">
              <a:rPr lang="ru-RU" smtClean="0"/>
              <a:pPr eaLnBrk="1" hangingPunct="1"/>
              <a:t>13</a:t>
            </a:fld>
            <a:endParaRPr lang="ru-R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1747" name="Заметки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smtClean="0"/>
          </a:p>
        </p:txBody>
      </p:sp>
      <p:sp>
        <p:nvSpPr>
          <p:cNvPr id="31748" name="Номер слайда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7B83C02-AFB8-4D2F-ABDB-134F2E572DAC}" type="slidenum">
              <a:rPr lang="ru-RU" smtClean="0"/>
              <a:pPr eaLnBrk="1" hangingPunct="1"/>
              <a:t>16</a:t>
            </a:fld>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Титульный слайд">
    <p:spTree>
      <p:nvGrpSpPr>
        <p:cNvPr id="1" name=""/>
        <p:cNvGrpSpPr/>
        <p:nvPr/>
      </p:nvGrpSpPr>
      <p:grpSpPr>
        <a:xfrm>
          <a:off x="0" y="0"/>
          <a:ext cx="0" cy="0"/>
          <a:chOff x="0" y="0"/>
          <a:chExt cx="0" cy="0"/>
        </a:xfrm>
      </p:grpSpPr>
      <p:grpSp>
        <p:nvGrpSpPr>
          <p:cNvPr id="4" name="Group 5"/>
          <p:cNvGrpSpPr>
            <a:grpSpLocks/>
          </p:cNvGrpSpPr>
          <p:nvPr/>
        </p:nvGrpSpPr>
        <p:grpSpPr bwMode="auto">
          <a:xfrm>
            <a:off x="0" y="0"/>
            <a:ext cx="1557338" cy="6878638"/>
            <a:chOff x="0" y="-6"/>
            <a:chExt cx="981" cy="4333"/>
          </a:xfrm>
        </p:grpSpPr>
        <p:sp>
          <p:nvSpPr>
            <p:cNvPr id="5" name="Rectangle 6"/>
            <p:cNvSpPr>
              <a:spLocks noChangeArrowheads="1"/>
            </p:cNvSpPr>
            <p:nvPr/>
          </p:nvSpPr>
          <p:spPr bwMode="auto">
            <a:xfrm>
              <a:off x="453" y="2151"/>
              <a:ext cx="114"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pPr>
                <a:defRPr/>
              </a:pPr>
              <a:endParaRPr lang="ru-RU"/>
            </a:p>
          </p:txBody>
        </p:sp>
        <p:sp>
          <p:nvSpPr>
            <p:cNvPr id="6" name="Rectangle 7"/>
            <p:cNvSpPr>
              <a:spLocks noChangeArrowheads="1"/>
            </p:cNvSpPr>
            <p:nvPr/>
          </p:nvSpPr>
          <p:spPr bwMode="auto">
            <a:xfrm>
              <a:off x="0" y="2151"/>
              <a:ext cx="221"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7" name="Rectangle 8"/>
            <p:cNvSpPr>
              <a:spLocks noChangeArrowheads="1"/>
            </p:cNvSpPr>
            <p:nvPr/>
          </p:nvSpPr>
          <p:spPr bwMode="auto">
            <a:xfrm>
              <a:off x="222" y="2151"/>
              <a:ext cx="231"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pPr>
                <a:defRPr/>
              </a:pPr>
              <a:endParaRPr lang="ru-RU"/>
            </a:p>
          </p:txBody>
        </p:sp>
        <p:sp>
          <p:nvSpPr>
            <p:cNvPr id="8" name="Rectangle 9"/>
            <p:cNvSpPr>
              <a:spLocks noChangeArrowheads="1"/>
            </p:cNvSpPr>
            <p:nvPr/>
          </p:nvSpPr>
          <p:spPr bwMode="auto">
            <a:xfrm>
              <a:off x="567" y="2160"/>
              <a:ext cx="204" cy="2161"/>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9" name="Freeform 10"/>
            <p:cNvSpPr>
              <a:spLocks/>
            </p:cNvSpPr>
            <p:nvPr/>
          </p:nvSpPr>
          <p:spPr bwMode="auto">
            <a:xfrm>
              <a:off x="222" y="2636"/>
              <a:ext cx="344" cy="647"/>
            </a:xfrm>
            <a:custGeom>
              <a:avLst/>
              <a:gdLst/>
              <a:ahLst/>
              <a:cxnLst>
                <a:cxn ang="0">
                  <a:pos x="343" y="52"/>
                </a:cxn>
                <a:cxn ang="0">
                  <a:pos x="343" y="194"/>
                </a:cxn>
                <a:cxn ang="0">
                  <a:pos x="335" y="188"/>
                </a:cxn>
                <a:cxn ang="0">
                  <a:pos x="315" y="188"/>
                </a:cxn>
                <a:cxn ang="0">
                  <a:pos x="300" y="194"/>
                </a:cxn>
                <a:cxn ang="0">
                  <a:pos x="284" y="209"/>
                </a:cxn>
                <a:cxn ang="0">
                  <a:pos x="242" y="261"/>
                </a:cxn>
                <a:cxn ang="0">
                  <a:pos x="146" y="366"/>
                </a:cxn>
                <a:cxn ang="0">
                  <a:pos x="50" y="475"/>
                </a:cxn>
                <a:cxn ang="0">
                  <a:pos x="30" y="505"/>
                </a:cxn>
                <a:cxn ang="0">
                  <a:pos x="17" y="535"/>
                </a:cxn>
                <a:cxn ang="0">
                  <a:pos x="10" y="582"/>
                </a:cxn>
                <a:cxn ang="0">
                  <a:pos x="0" y="646"/>
                </a:cxn>
                <a:cxn ang="0">
                  <a:pos x="0" y="365"/>
                </a:cxn>
                <a:cxn ang="0">
                  <a:pos x="5" y="392"/>
                </a:cxn>
                <a:cxn ang="0">
                  <a:pos x="10" y="404"/>
                </a:cxn>
                <a:cxn ang="0">
                  <a:pos x="20" y="410"/>
                </a:cxn>
                <a:cxn ang="0">
                  <a:pos x="30" y="413"/>
                </a:cxn>
                <a:cxn ang="0">
                  <a:pos x="45" y="413"/>
                </a:cxn>
                <a:cxn ang="0">
                  <a:pos x="60" y="407"/>
                </a:cxn>
                <a:cxn ang="0">
                  <a:pos x="257" y="190"/>
                </a:cxn>
                <a:cxn ang="0">
                  <a:pos x="297" y="138"/>
                </a:cxn>
                <a:cxn ang="0">
                  <a:pos x="312" y="111"/>
                </a:cxn>
                <a:cxn ang="0">
                  <a:pos x="325" y="84"/>
                </a:cxn>
                <a:cxn ang="0">
                  <a:pos x="335" y="39"/>
                </a:cxn>
                <a:cxn ang="0">
                  <a:pos x="343" y="0"/>
                </a:cxn>
                <a:cxn ang="0">
                  <a:pos x="343" y="117"/>
                </a:cxn>
              </a:cxnLst>
              <a:rect l="0" t="0" r="r" b="b"/>
              <a:pathLst>
                <a:path w="344" h="647">
                  <a:moveTo>
                    <a:pt x="343" y="52"/>
                  </a:moveTo>
                  <a:lnTo>
                    <a:pt x="343" y="194"/>
                  </a:lnTo>
                  <a:lnTo>
                    <a:pt x="335" y="188"/>
                  </a:lnTo>
                  <a:lnTo>
                    <a:pt x="315" y="188"/>
                  </a:lnTo>
                  <a:lnTo>
                    <a:pt x="300" y="194"/>
                  </a:lnTo>
                  <a:lnTo>
                    <a:pt x="284" y="209"/>
                  </a:lnTo>
                  <a:lnTo>
                    <a:pt x="242" y="261"/>
                  </a:lnTo>
                  <a:lnTo>
                    <a:pt x="146" y="366"/>
                  </a:lnTo>
                  <a:lnTo>
                    <a:pt x="50" y="475"/>
                  </a:lnTo>
                  <a:lnTo>
                    <a:pt x="30" y="505"/>
                  </a:lnTo>
                  <a:lnTo>
                    <a:pt x="17" y="535"/>
                  </a:lnTo>
                  <a:lnTo>
                    <a:pt x="10" y="582"/>
                  </a:lnTo>
                  <a:lnTo>
                    <a:pt x="0" y="646"/>
                  </a:lnTo>
                  <a:lnTo>
                    <a:pt x="0" y="365"/>
                  </a:lnTo>
                  <a:lnTo>
                    <a:pt x="5" y="392"/>
                  </a:lnTo>
                  <a:lnTo>
                    <a:pt x="10" y="404"/>
                  </a:lnTo>
                  <a:lnTo>
                    <a:pt x="20" y="410"/>
                  </a:lnTo>
                  <a:lnTo>
                    <a:pt x="30" y="413"/>
                  </a:lnTo>
                  <a:lnTo>
                    <a:pt x="45" y="413"/>
                  </a:lnTo>
                  <a:lnTo>
                    <a:pt x="60" y="407"/>
                  </a:lnTo>
                  <a:lnTo>
                    <a:pt x="257" y="190"/>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10" name="Freeform 11"/>
            <p:cNvSpPr>
              <a:spLocks/>
            </p:cNvSpPr>
            <p:nvPr/>
          </p:nvSpPr>
          <p:spPr bwMode="auto">
            <a:xfrm>
              <a:off x="222" y="2908"/>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11" name="Freeform 12"/>
            <p:cNvSpPr>
              <a:spLocks/>
            </p:cNvSpPr>
            <p:nvPr/>
          </p:nvSpPr>
          <p:spPr bwMode="auto">
            <a:xfrm>
              <a:off x="222" y="3165"/>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12" name="Freeform 13"/>
            <p:cNvSpPr>
              <a:spLocks/>
            </p:cNvSpPr>
            <p:nvPr/>
          </p:nvSpPr>
          <p:spPr bwMode="auto">
            <a:xfrm>
              <a:off x="222" y="3420"/>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13" name="Freeform 14"/>
            <p:cNvSpPr>
              <a:spLocks/>
            </p:cNvSpPr>
            <p:nvPr/>
          </p:nvSpPr>
          <p:spPr bwMode="auto">
            <a:xfrm>
              <a:off x="222" y="3677"/>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14" name="Freeform 15"/>
            <p:cNvSpPr>
              <a:spLocks/>
            </p:cNvSpPr>
            <p:nvPr/>
          </p:nvSpPr>
          <p:spPr bwMode="auto">
            <a:xfrm>
              <a:off x="301" y="3932"/>
              <a:ext cx="265" cy="392"/>
            </a:xfrm>
            <a:custGeom>
              <a:avLst/>
              <a:gdLst/>
              <a:ahLst/>
              <a:cxnLst>
                <a:cxn ang="0">
                  <a:pos x="264" y="52"/>
                </a:cxn>
                <a:cxn ang="0">
                  <a:pos x="264" y="194"/>
                </a:cxn>
                <a:cxn ang="0">
                  <a:pos x="256" y="188"/>
                </a:cxn>
                <a:cxn ang="0">
                  <a:pos x="236" y="188"/>
                </a:cxn>
                <a:cxn ang="0">
                  <a:pos x="221" y="194"/>
                </a:cxn>
                <a:cxn ang="0">
                  <a:pos x="205" y="209"/>
                </a:cxn>
                <a:cxn ang="0">
                  <a:pos x="162" y="261"/>
                </a:cxn>
                <a:cxn ang="0">
                  <a:pos x="66" y="366"/>
                </a:cxn>
                <a:cxn ang="0">
                  <a:pos x="45" y="391"/>
                </a:cxn>
                <a:cxn ang="0">
                  <a:pos x="0" y="391"/>
                </a:cxn>
                <a:cxn ang="0">
                  <a:pos x="178" y="190"/>
                </a:cxn>
                <a:cxn ang="0">
                  <a:pos x="218" y="138"/>
                </a:cxn>
                <a:cxn ang="0">
                  <a:pos x="233" y="111"/>
                </a:cxn>
                <a:cxn ang="0">
                  <a:pos x="246" y="84"/>
                </a:cxn>
                <a:cxn ang="0">
                  <a:pos x="256" y="39"/>
                </a:cxn>
                <a:cxn ang="0">
                  <a:pos x="264" y="0"/>
                </a:cxn>
                <a:cxn ang="0">
                  <a:pos x="264" y="117"/>
                </a:cxn>
              </a:cxnLst>
              <a:rect l="0" t="0" r="r" b="b"/>
              <a:pathLst>
                <a:path w="265" h="392">
                  <a:moveTo>
                    <a:pt x="264" y="52"/>
                  </a:moveTo>
                  <a:lnTo>
                    <a:pt x="264" y="194"/>
                  </a:lnTo>
                  <a:lnTo>
                    <a:pt x="256" y="188"/>
                  </a:lnTo>
                  <a:lnTo>
                    <a:pt x="236" y="188"/>
                  </a:lnTo>
                  <a:lnTo>
                    <a:pt x="221" y="194"/>
                  </a:lnTo>
                  <a:lnTo>
                    <a:pt x="205" y="209"/>
                  </a:lnTo>
                  <a:lnTo>
                    <a:pt x="162" y="261"/>
                  </a:lnTo>
                  <a:lnTo>
                    <a:pt x="66" y="366"/>
                  </a:lnTo>
                  <a:lnTo>
                    <a:pt x="45" y="391"/>
                  </a:lnTo>
                  <a:lnTo>
                    <a:pt x="0" y="391"/>
                  </a:lnTo>
                  <a:lnTo>
                    <a:pt x="178" y="190"/>
                  </a:lnTo>
                  <a:lnTo>
                    <a:pt x="218" y="138"/>
                  </a:lnTo>
                  <a:lnTo>
                    <a:pt x="233" y="111"/>
                  </a:lnTo>
                  <a:lnTo>
                    <a:pt x="246" y="84"/>
                  </a:lnTo>
                  <a:lnTo>
                    <a:pt x="256" y="39"/>
                  </a:lnTo>
                  <a:lnTo>
                    <a:pt x="264" y="0"/>
                  </a:lnTo>
                  <a:lnTo>
                    <a:pt x="264"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15" name="Freeform 16"/>
            <p:cNvSpPr>
              <a:spLocks/>
            </p:cNvSpPr>
            <p:nvPr/>
          </p:nvSpPr>
          <p:spPr bwMode="auto">
            <a:xfrm>
              <a:off x="222" y="2366"/>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16" name="Freeform 17"/>
            <p:cNvSpPr>
              <a:spLocks/>
            </p:cNvSpPr>
            <p:nvPr/>
          </p:nvSpPr>
          <p:spPr bwMode="auto">
            <a:xfrm>
              <a:off x="222" y="2151"/>
              <a:ext cx="346" cy="575"/>
            </a:xfrm>
            <a:custGeom>
              <a:avLst/>
              <a:gdLst/>
              <a:ahLst/>
              <a:cxnLst>
                <a:cxn ang="0">
                  <a:pos x="345" y="0"/>
                </a:cxn>
                <a:cxn ang="0">
                  <a:pos x="343" y="122"/>
                </a:cxn>
                <a:cxn ang="0">
                  <a:pos x="336" y="116"/>
                </a:cxn>
                <a:cxn ang="0">
                  <a:pos x="315" y="116"/>
                </a:cxn>
                <a:cxn ang="0">
                  <a:pos x="300" y="122"/>
                </a:cxn>
                <a:cxn ang="0">
                  <a:pos x="285" y="137"/>
                </a:cxn>
                <a:cxn ang="0">
                  <a:pos x="242" y="188"/>
                </a:cxn>
                <a:cxn ang="0">
                  <a:pos x="146" y="294"/>
                </a:cxn>
                <a:cxn ang="0">
                  <a:pos x="50" y="403"/>
                </a:cxn>
                <a:cxn ang="0">
                  <a:pos x="30" y="433"/>
                </a:cxn>
                <a:cxn ang="0">
                  <a:pos x="17" y="463"/>
                </a:cxn>
                <a:cxn ang="0">
                  <a:pos x="10" y="510"/>
                </a:cxn>
                <a:cxn ang="0">
                  <a:pos x="0" y="574"/>
                </a:cxn>
                <a:cxn ang="0">
                  <a:pos x="0" y="293"/>
                </a:cxn>
                <a:cxn ang="0">
                  <a:pos x="5" y="320"/>
                </a:cxn>
                <a:cxn ang="0">
                  <a:pos x="10" y="332"/>
                </a:cxn>
                <a:cxn ang="0">
                  <a:pos x="20" y="338"/>
                </a:cxn>
                <a:cxn ang="0">
                  <a:pos x="30" y="341"/>
                </a:cxn>
                <a:cxn ang="0">
                  <a:pos x="45" y="341"/>
                </a:cxn>
                <a:cxn ang="0">
                  <a:pos x="60" y="335"/>
                </a:cxn>
                <a:cxn ang="0">
                  <a:pos x="257" y="117"/>
                </a:cxn>
                <a:cxn ang="0">
                  <a:pos x="298" y="66"/>
                </a:cxn>
                <a:cxn ang="0">
                  <a:pos x="313" y="39"/>
                </a:cxn>
                <a:cxn ang="0">
                  <a:pos x="326" y="12"/>
                </a:cxn>
                <a:cxn ang="0">
                  <a:pos x="329" y="0"/>
                </a:cxn>
                <a:cxn ang="0">
                  <a:pos x="345" y="3"/>
                </a:cxn>
                <a:cxn ang="0">
                  <a:pos x="343" y="45"/>
                </a:cxn>
              </a:cxnLst>
              <a:rect l="0" t="0" r="r" b="b"/>
              <a:pathLst>
                <a:path w="346" h="575">
                  <a:moveTo>
                    <a:pt x="345" y="0"/>
                  </a:moveTo>
                  <a:lnTo>
                    <a:pt x="343" y="122"/>
                  </a:lnTo>
                  <a:lnTo>
                    <a:pt x="336" y="116"/>
                  </a:lnTo>
                  <a:lnTo>
                    <a:pt x="315" y="116"/>
                  </a:lnTo>
                  <a:lnTo>
                    <a:pt x="300" y="122"/>
                  </a:lnTo>
                  <a:lnTo>
                    <a:pt x="285" y="137"/>
                  </a:lnTo>
                  <a:lnTo>
                    <a:pt x="242" y="188"/>
                  </a:lnTo>
                  <a:lnTo>
                    <a:pt x="146" y="294"/>
                  </a:lnTo>
                  <a:lnTo>
                    <a:pt x="50" y="403"/>
                  </a:lnTo>
                  <a:lnTo>
                    <a:pt x="30" y="433"/>
                  </a:lnTo>
                  <a:lnTo>
                    <a:pt x="17" y="463"/>
                  </a:lnTo>
                  <a:lnTo>
                    <a:pt x="10" y="510"/>
                  </a:lnTo>
                  <a:lnTo>
                    <a:pt x="0" y="574"/>
                  </a:lnTo>
                  <a:lnTo>
                    <a:pt x="0" y="293"/>
                  </a:lnTo>
                  <a:lnTo>
                    <a:pt x="5" y="320"/>
                  </a:lnTo>
                  <a:lnTo>
                    <a:pt x="10" y="332"/>
                  </a:lnTo>
                  <a:lnTo>
                    <a:pt x="20" y="338"/>
                  </a:lnTo>
                  <a:lnTo>
                    <a:pt x="30" y="341"/>
                  </a:lnTo>
                  <a:lnTo>
                    <a:pt x="45" y="341"/>
                  </a:lnTo>
                  <a:lnTo>
                    <a:pt x="60" y="335"/>
                  </a:lnTo>
                  <a:lnTo>
                    <a:pt x="257" y="117"/>
                  </a:lnTo>
                  <a:lnTo>
                    <a:pt x="298" y="66"/>
                  </a:lnTo>
                  <a:lnTo>
                    <a:pt x="313" y="39"/>
                  </a:lnTo>
                  <a:lnTo>
                    <a:pt x="326" y="12"/>
                  </a:lnTo>
                  <a:lnTo>
                    <a:pt x="329" y="0"/>
                  </a:lnTo>
                  <a:lnTo>
                    <a:pt x="345" y="3"/>
                  </a:lnTo>
                  <a:lnTo>
                    <a:pt x="343" y="45"/>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17" name="Rectangle 18"/>
            <p:cNvSpPr>
              <a:spLocks noChangeArrowheads="1"/>
            </p:cNvSpPr>
            <p:nvPr/>
          </p:nvSpPr>
          <p:spPr bwMode="auto">
            <a:xfrm>
              <a:off x="453" y="-3"/>
              <a:ext cx="114"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pPr>
                <a:defRPr/>
              </a:pPr>
              <a:endParaRPr lang="ru-RU"/>
            </a:p>
          </p:txBody>
        </p:sp>
        <p:sp>
          <p:nvSpPr>
            <p:cNvPr id="18" name="Rectangle 19"/>
            <p:cNvSpPr>
              <a:spLocks noChangeArrowheads="1"/>
            </p:cNvSpPr>
            <p:nvPr/>
          </p:nvSpPr>
          <p:spPr bwMode="auto">
            <a:xfrm>
              <a:off x="0" y="-3"/>
              <a:ext cx="221"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19" name="Rectangle 20"/>
            <p:cNvSpPr>
              <a:spLocks noChangeArrowheads="1"/>
            </p:cNvSpPr>
            <p:nvPr/>
          </p:nvSpPr>
          <p:spPr bwMode="auto">
            <a:xfrm>
              <a:off x="222" y="-3"/>
              <a:ext cx="231"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pPr>
                <a:defRPr/>
              </a:pPr>
              <a:endParaRPr lang="ru-RU"/>
            </a:p>
          </p:txBody>
        </p:sp>
        <p:sp>
          <p:nvSpPr>
            <p:cNvPr id="20" name="Rectangle 21"/>
            <p:cNvSpPr>
              <a:spLocks noChangeArrowheads="1"/>
            </p:cNvSpPr>
            <p:nvPr/>
          </p:nvSpPr>
          <p:spPr bwMode="auto">
            <a:xfrm>
              <a:off x="567" y="-3"/>
              <a:ext cx="204"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21" name="Freeform 22"/>
            <p:cNvSpPr>
              <a:spLocks/>
            </p:cNvSpPr>
            <p:nvPr/>
          </p:nvSpPr>
          <p:spPr bwMode="auto">
            <a:xfrm>
              <a:off x="222" y="497"/>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22" name="Freeform 23"/>
            <p:cNvSpPr>
              <a:spLocks/>
            </p:cNvSpPr>
            <p:nvPr/>
          </p:nvSpPr>
          <p:spPr bwMode="auto">
            <a:xfrm>
              <a:off x="222" y="754"/>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23" name="Freeform 24"/>
            <p:cNvSpPr>
              <a:spLocks/>
            </p:cNvSpPr>
            <p:nvPr/>
          </p:nvSpPr>
          <p:spPr bwMode="auto">
            <a:xfrm>
              <a:off x="222" y="1010"/>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24" name="Freeform 25"/>
            <p:cNvSpPr>
              <a:spLocks/>
            </p:cNvSpPr>
            <p:nvPr/>
          </p:nvSpPr>
          <p:spPr bwMode="auto">
            <a:xfrm>
              <a:off x="222" y="1266"/>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25" name="Freeform 26"/>
            <p:cNvSpPr>
              <a:spLocks/>
            </p:cNvSpPr>
            <p:nvPr/>
          </p:nvSpPr>
          <p:spPr bwMode="auto">
            <a:xfrm>
              <a:off x="222" y="1522"/>
              <a:ext cx="344" cy="647"/>
            </a:xfrm>
            <a:custGeom>
              <a:avLst/>
              <a:gdLst/>
              <a:ahLst/>
              <a:cxnLst>
                <a:cxn ang="0">
                  <a:pos x="343" y="52"/>
                </a:cxn>
                <a:cxn ang="0">
                  <a:pos x="343" y="194"/>
                </a:cxn>
                <a:cxn ang="0">
                  <a:pos x="335" y="188"/>
                </a:cxn>
                <a:cxn ang="0">
                  <a:pos x="315" y="188"/>
                </a:cxn>
                <a:cxn ang="0">
                  <a:pos x="300" y="194"/>
                </a:cxn>
                <a:cxn ang="0">
                  <a:pos x="284" y="209"/>
                </a:cxn>
                <a:cxn ang="0">
                  <a:pos x="242" y="261"/>
                </a:cxn>
                <a:cxn ang="0">
                  <a:pos x="146" y="366"/>
                </a:cxn>
                <a:cxn ang="0">
                  <a:pos x="50" y="475"/>
                </a:cxn>
                <a:cxn ang="0">
                  <a:pos x="30" y="505"/>
                </a:cxn>
                <a:cxn ang="0">
                  <a:pos x="17" y="535"/>
                </a:cxn>
                <a:cxn ang="0">
                  <a:pos x="10" y="582"/>
                </a:cxn>
                <a:cxn ang="0">
                  <a:pos x="0" y="646"/>
                </a:cxn>
                <a:cxn ang="0">
                  <a:pos x="0" y="365"/>
                </a:cxn>
                <a:cxn ang="0">
                  <a:pos x="5" y="392"/>
                </a:cxn>
                <a:cxn ang="0">
                  <a:pos x="10" y="404"/>
                </a:cxn>
                <a:cxn ang="0">
                  <a:pos x="20" y="410"/>
                </a:cxn>
                <a:cxn ang="0">
                  <a:pos x="30" y="413"/>
                </a:cxn>
                <a:cxn ang="0">
                  <a:pos x="45" y="413"/>
                </a:cxn>
                <a:cxn ang="0">
                  <a:pos x="60" y="407"/>
                </a:cxn>
                <a:cxn ang="0">
                  <a:pos x="257" y="190"/>
                </a:cxn>
                <a:cxn ang="0">
                  <a:pos x="297" y="138"/>
                </a:cxn>
                <a:cxn ang="0">
                  <a:pos x="312" y="111"/>
                </a:cxn>
                <a:cxn ang="0">
                  <a:pos x="325" y="84"/>
                </a:cxn>
                <a:cxn ang="0">
                  <a:pos x="335" y="39"/>
                </a:cxn>
                <a:cxn ang="0">
                  <a:pos x="343" y="0"/>
                </a:cxn>
                <a:cxn ang="0">
                  <a:pos x="343" y="117"/>
                </a:cxn>
              </a:cxnLst>
              <a:rect l="0" t="0" r="r" b="b"/>
              <a:pathLst>
                <a:path w="344" h="647">
                  <a:moveTo>
                    <a:pt x="343" y="52"/>
                  </a:moveTo>
                  <a:lnTo>
                    <a:pt x="343" y="194"/>
                  </a:lnTo>
                  <a:lnTo>
                    <a:pt x="335" y="188"/>
                  </a:lnTo>
                  <a:lnTo>
                    <a:pt x="315" y="188"/>
                  </a:lnTo>
                  <a:lnTo>
                    <a:pt x="300" y="194"/>
                  </a:lnTo>
                  <a:lnTo>
                    <a:pt x="284" y="209"/>
                  </a:lnTo>
                  <a:lnTo>
                    <a:pt x="242" y="261"/>
                  </a:lnTo>
                  <a:lnTo>
                    <a:pt x="146" y="366"/>
                  </a:lnTo>
                  <a:lnTo>
                    <a:pt x="50" y="475"/>
                  </a:lnTo>
                  <a:lnTo>
                    <a:pt x="30" y="505"/>
                  </a:lnTo>
                  <a:lnTo>
                    <a:pt x="17" y="535"/>
                  </a:lnTo>
                  <a:lnTo>
                    <a:pt x="10" y="582"/>
                  </a:lnTo>
                  <a:lnTo>
                    <a:pt x="0" y="646"/>
                  </a:lnTo>
                  <a:lnTo>
                    <a:pt x="0" y="365"/>
                  </a:lnTo>
                  <a:lnTo>
                    <a:pt x="5" y="392"/>
                  </a:lnTo>
                  <a:lnTo>
                    <a:pt x="10" y="404"/>
                  </a:lnTo>
                  <a:lnTo>
                    <a:pt x="20" y="410"/>
                  </a:lnTo>
                  <a:lnTo>
                    <a:pt x="30" y="413"/>
                  </a:lnTo>
                  <a:lnTo>
                    <a:pt x="45" y="413"/>
                  </a:lnTo>
                  <a:lnTo>
                    <a:pt x="60" y="407"/>
                  </a:lnTo>
                  <a:lnTo>
                    <a:pt x="257" y="190"/>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26" name="Freeform 27"/>
            <p:cNvSpPr>
              <a:spLocks/>
            </p:cNvSpPr>
            <p:nvPr/>
          </p:nvSpPr>
          <p:spPr bwMode="auto">
            <a:xfrm>
              <a:off x="219" y="4178"/>
              <a:ext cx="349" cy="149"/>
            </a:xfrm>
            <a:custGeom>
              <a:avLst/>
              <a:gdLst/>
              <a:ahLst/>
              <a:cxnLst>
                <a:cxn ang="0">
                  <a:pos x="345" y="52"/>
                </a:cxn>
                <a:cxn ang="0">
                  <a:pos x="348" y="144"/>
                </a:cxn>
                <a:cxn ang="0">
                  <a:pos x="0" y="148"/>
                </a:cxn>
                <a:cxn ang="0">
                  <a:pos x="299" y="143"/>
                </a:cxn>
                <a:cxn ang="0">
                  <a:pos x="315" y="111"/>
                </a:cxn>
                <a:cxn ang="0">
                  <a:pos x="328" y="84"/>
                </a:cxn>
                <a:cxn ang="0">
                  <a:pos x="338" y="39"/>
                </a:cxn>
                <a:cxn ang="0">
                  <a:pos x="345" y="0"/>
                </a:cxn>
                <a:cxn ang="0">
                  <a:pos x="345" y="117"/>
                </a:cxn>
              </a:cxnLst>
              <a:rect l="0" t="0" r="r" b="b"/>
              <a:pathLst>
                <a:path w="349" h="149">
                  <a:moveTo>
                    <a:pt x="345" y="52"/>
                  </a:moveTo>
                  <a:lnTo>
                    <a:pt x="348" y="144"/>
                  </a:lnTo>
                  <a:lnTo>
                    <a:pt x="0" y="148"/>
                  </a:lnTo>
                  <a:lnTo>
                    <a:pt x="299" y="143"/>
                  </a:lnTo>
                  <a:lnTo>
                    <a:pt x="315" y="111"/>
                  </a:lnTo>
                  <a:lnTo>
                    <a:pt x="328" y="84"/>
                  </a:lnTo>
                  <a:lnTo>
                    <a:pt x="338" y="39"/>
                  </a:lnTo>
                  <a:lnTo>
                    <a:pt x="345" y="0"/>
                  </a:lnTo>
                  <a:lnTo>
                    <a:pt x="345"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27" name="Freeform 28"/>
            <p:cNvSpPr>
              <a:spLocks/>
            </p:cNvSpPr>
            <p:nvPr/>
          </p:nvSpPr>
          <p:spPr bwMode="auto">
            <a:xfrm>
              <a:off x="222" y="211"/>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28" name="Freeform 29"/>
            <p:cNvSpPr>
              <a:spLocks/>
            </p:cNvSpPr>
            <p:nvPr/>
          </p:nvSpPr>
          <p:spPr bwMode="auto">
            <a:xfrm>
              <a:off x="222" y="-3"/>
              <a:ext cx="346" cy="574"/>
            </a:xfrm>
            <a:custGeom>
              <a:avLst/>
              <a:gdLst/>
              <a:ahLst/>
              <a:cxnLst>
                <a:cxn ang="0">
                  <a:pos x="345" y="0"/>
                </a:cxn>
                <a:cxn ang="0">
                  <a:pos x="343" y="122"/>
                </a:cxn>
                <a:cxn ang="0">
                  <a:pos x="336" y="116"/>
                </a:cxn>
                <a:cxn ang="0">
                  <a:pos x="315" y="116"/>
                </a:cxn>
                <a:cxn ang="0">
                  <a:pos x="300" y="122"/>
                </a:cxn>
                <a:cxn ang="0">
                  <a:pos x="285" y="137"/>
                </a:cxn>
                <a:cxn ang="0">
                  <a:pos x="242" y="188"/>
                </a:cxn>
                <a:cxn ang="0">
                  <a:pos x="146" y="294"/>
                </a:cxn>
                <a:cxn ang="0">
                  <a:pos x="50" y="402"/>
                </a:cxn>
                <a:cxn ang="0">
                  <a:pos x="30" y="432"/>
                </a:cxn>
                <a:cxn ang="0">
                  <a:pos x="17" y="462"/>
                </a:cxn>
                <a:cxn ang="0">
                  <a:pos x="10" y="509"/>
                </a:cxn>
                <a:cxn ang="0">
                  <a:pos x="0" y="573"/>
                </a:cxn>
                <a:cxn ang="0">
                  <a:pos x="0" y="292"/>
                </a:cxn>
                <a:cxn ang="0">
                  <a:pos x="5" y="319"/>
                </a:cxn>
                <a:cxn ang="0">
                  <a:pos x="10" y="331"/>
                </a:cxn>
                <a:cxn ang="0">
                  <a:pos x="20" y="337"/>
                </a:cxn>
                <a:cxn ang="0">
                  <a:pos x="30" y="340"/>
                </a:cxn>
                <a:cxn ang="0">
                  <a:pos x="45" y="340"/>
                </a:cxn>
                <a:cxn ang="0">
                  <a:pos x="60" y="334"/>
                </a:cxn>
                <a:cxn ang="0">
                  <a:pos x="257" y="117"/>
                </a:cxn>
                <a:cxn ang="0">
                  <a:pos x="298" y="66"/>
                </a:cxn>
                <a:cxn ang="0">
                  <a:pos x="313" y="39"/>
                </a:cxn>
                <a:cxn ang="0">
                  <a:pos x="326" y="12"/>
                </a:cxn>
                <a:cxn ang="0">
                  <a:pos x="329" y="0"/>
                </a:cxn>
                <a:cxn ang="0">
                  <a:pos x="345" y="3"/>
                </a:cxn>
                <a:cxn ang="0">
                  <a:pos x="343" y="45"/>
                </a:cxn>
              </a:cxnLst>
              <a:rect l="0" t="0" r="r" b="b"/>
              <a:pathLst>
                <a:path w="346" h="574">
                  <a:moveTo>
                    <a:pt x="345" y="0"/>
                  </a:moveTo>
                  <a:lnTo>
                    <a:pt x="343" y="122"/>
                  </a:lnTo>
                  <a:lnTo>
                    <a:pt x="336" y="116"/>
                  </a:lnTo>
                  <a:lnTo>
                    <a:pt x="315" y="116"/>
                  </a:lnTo>
                  <a:lnTo>
                    <a:pt x="300" y="122"/>
                  </a:lnTo>
                  <a:lnTo>
                    <a:pt x="285" y="137"/>
                  </a:lnTo>
                  <a:lnTo>
                    <a:pt x="242" y="188"/>
                  </a:lnTo>
                  <a:lnTo>
                    <a:pt x="146" y="294"/>
                  </a:lnTo>
                  <a:lnTo>
                    <a:pt x="50" y="402"/>
                  </a:lnTo>
                  <a:lnTo>
                    <a:pt x="30" y="432"/>
                  </a:lnTo>
                  <a:lnTo>
                    <a:pt x="17" y="462"/>
                  </a:lnTo>
                  <a:lnTo>
                    <a:pt x="10" y="509"/>
                  </a:lnTo>
                  <a:lnTo>
                    <a:pt x="0" y="573"/>
                  </a:lnTo>
                  <a:lnTo>
                    <a:pt x="0" y="292"/>
                  </a:lnTo>
                  <a:lnTo>
                    <a:pt x="5" y="319"/>
                  </a:lnTo>
                  <a:lnTo>
                    <a:pt x="10" y="331"/>
                  </a:lnTo>
                  <a:lnTo>
                    <a:pt x="20" y="337"/>
                  </a:lnTo>
                  <a:lnTo>
                    <a:pt x="30" y="340"/>
                  </a:lnTo>
                  <a:lnTo>
                    <a:pt x="45" y="340"/>
                  </a:lnTo>
                  <a:lnTo>
                    <a:pt x="60" y="334"/>
                  </a:lnTo>
                  <a:lnTo>
                    <a:pt x="257" y="117"/>
                  </a:lnTo>
                  <a:lnTo>
                    <a:pt x="298" y="66"/>
                  </a:lnTo>
                  <a:lnTo>
                    <a:pt x="313" y="39"/>
                  </a:lnTo>
                  <a:lnTo>
                    <a:pt x="326" y="12"/>
                  </a:lnTo>
                  <a:lnTo>
                    <a:pt x="329" y="0"/>
                  </a:lnTo>
                  <a:lnTo>
                    <a:pt x="345" y="3"/>
                  </a:lnTo>
                  <a:lnTo>
                    <a:pt x="343" y="45"/>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29" name="Freeform 30"/>
            <p:cNvSpPr>
              <a:spLocks/>
            </p:cNvSpPr>
            <p:nvPr/>
          </p:nvSpPr>
          <p:spPr bwMode="auto">
            <a:xfrm>
              <a:off x="224" y="-6"/>
              <a:ext cx="154" cy="294"/>
            </a:xfrm>
            <a:custGeom>
              <a:avLst/>
              <a:gdLst/>
              <a:ahLst/>
              <a:cxnLst>
                <a:cxn ang="0">
                  <a:pos x="153" y="3"/>
                </a:cxn>
                <a:cxn ang="0">
                  <a:pos x="50" y="122"/>
                </a:cxn>
                <a:cxn ang="0">
                  <a:pos x="30" y="152"/>
                </a:cxn>
                <a:cxn ang="0">
                  <a:pos x="17" y="182"/>
                </a:cxn>
                <a:cxn ang="0">
                  <a:pos x="10" y="229"/>
                </a:cxn>
                <a:cxn ang="0">
                  <a:pos x="0" y="293"/>
                </a:cxn>
                <a:cxn ang="0">
                  <a:pos x="0" y="12"/>
                </a:cxn>
                <a:cxn ang="0">
                  <a:pos x="5" y="39"/>
                </a:cxn>
                <a:cxn ang="0">
                  <a:pos x="10" y="51"/>
                </a:cxn>
                <a:cxn ang="0">
                  <a:pos x="20" y="57"/>
                </a:cxn>
                <a:cxn ang="0">
                  <a:pos x="30" y="60"/>
                </a:cxn>
                <a:cxn ang="0">
                  <a:pos x="45" y="60"/>
                </a:cxn>
                <a:cxn ang="0">
                  <a:pos x="60" y="54"/>
                </a:cxn>
                <a:cxn ang="0">
                  <a:pos x="110" y="0"/>
                </a:cxn>
              </a:cxnLst>
              <a:rect l="0" t="0" r="r" b="b"/>
              <a:pathLst>
                <a:path w="154" h="294">
                  <a:moveTo>
                    <a:pt x="153" y="3"/>
                  </a:moveTo>
                  <a:lnTo>
                    <a:pt x="50" y="122"/>
                  </a:lnTo>
                  <a:lnTo>
                    <a:pt x="30" y="152"/>
                  </a:lnTo>
                  <a:lnTo>
                    <a:pt x="17" y="182"/>
                  </a:lnTo>
                  <a:lnTo>
                    <a:pt x="10" y="229"/>
                  </a:lnTo>
                  <a:lnTo>
                    <a:pt x="0" y="293"/>
                  </a:lnTo>
                  <a:lnTo>
                    <a:pt x="0" y="12"/>
                  </a:lnTo>
                  <a:lnTo>
                    <a:pt x="5" y="39"/>
                  </a:lnTo>
                  <a:lnTo>
                    <a:pt x="10" y="51"/>
                  </a:lnTo>
                  <a:lnTo>
                    <a:pt x="20" y="57"/>
                  </a:lnTo>
                  <a:lnTo>
                    <a:pt x="30" y="60"/>
                  </a:lnTo>
                  <a:lnTo>
                    <a:pt x="45" y="60"/>
                  </a:lnTo>
                  <a:lnTo>
                    <a:pt x="60" y="54"/>
                  </a:lnTo>
                  <a:lnTo>
                    <a:pt x="110" y="0"/>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0" name="Freeform 31"/>
            <p:cNvSpPr>
              <a:spLocks/>
            </p:cNvSpPr>
            <p:nvPr/>
          </p:nvSpPr>
          <p:spPr bwMode="auto">
            <a:xfrm>
              <a:off x="222" y="1796"/>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1" name="Rectangle 32"/>
            <p:cNvSpPr>
              <a:spLocks noChangeArrowheads="1"/>
            </p:cNvSpPr>
            <p:nvPr/>
          </p:nvSpPr>
          <p:spPr bwMode="auto">
            <a:xfrm>
              <a:off x="771" y="0"/>
              <a:ext cx="210" cy="4319"/>
            </a:xfrm>
            <a:prstGeom prst="rect">
              <a:avLst/>
            </a:prstGeom>
            <a:gradFill rotWithShape="0">
              <a:gsLst>
                <a:gs pos="0">
                  <a:schemeClr val="bg1">
                    <a:gamma/>
                    <a:shade val="46275"/>
                    <a:invGamma/>
                  </a:schemeClr>
                </a:gs>
                <a:gs pos="100000">
                  <a:schemeClr val="bg1"/>
                </a:gs>
              </a:gsLst>
              <a:lin ang="0" scaled="1"/>
            </a:gradFill>
            <a:ln w="9525">
              <a:noFill/>
              <a:miter lim="800000"/>
              <a:headEnd/>
              <a:tailEnd/>
            </a:ln>
            <a:effectLst/>
          </p:spPr>
          <p:txBody>
            <a:bodyPr/>
            <a:lstStyle/>
            <a:p>
              <a:pPr>
                <a:defRPr/>
              </a:pPr>
              <a:endParaRPr lang="ru-RU"/>
            </a:p>
          </p:txBody>
        </p:sp>
        <p:sp>
          <p:nvSpPr>
            <p:cNvPr id="32" name="Line 33"/>
            <p:cNvSpPr>
              <a:spLocks noChangeShapeType="1"/>
            </p:cNvSpPr>
            <p:nvPr/>
          </p:nvSpPr>
          <p:spPr bwMode="auto">
            <a:xfrm>
              <a:off x="135" y="0"/>
              <a:ext cx="0" cy="4319"/>
            </a:xfrm>
            <a:prstGeom prst="line">
              <a:avLst/>
            </a:prstGeom>
            <a:noFill/>
            <a:ln w="12700" cap="sq">
              <a:solidFill>
                <a:schemeClr val="accent1"/>
              </a:solidFill>
              <a:round/>
              <a:headEnd type="none" w="sm" len="sm"/>
              <a:tailEnd type="none" w="sm" len="sm"/>
            </a:ln>
            <a:effectLst/>
          </p:spPr>
          <p:txBody>
            <a:bodyPr/>
            <a:lstStyle/>
            <a:p>
              <a:pPr>
                <a:defRPr/>
              </a:pPr>
              <a:endParaRPr lang="ru-RU"/>
            </a:p>
          </p:txBody>
        </p:sp>
        <p:sp>
          <p:nvSpPr>
            <p:cNvPr id="33" name="Line 34"/>
            <p:cNvSpPr>
              <a:spLocks noChangeShapeType="1"/>
            </p:cNvSpPr>
            <p:nvPr/>
          </p:nvSpPr>
          <p:spPr bwMode="auto">
            <a:xfrm>
              <a:off x="645" y="0"/>
              <a:ext cx="0" cy="4319"/>
            </a:xfrm>
            <a:prstGeom prst="line">
              <a:avLst/>
            </a:prstGeom>
            <a:noFill/>
            <a:ln w="12700" cap="sq">
              <a:solidFill>
                <a:schemeClr val="accent1"/>
              </a:solidFill>
              <a:round/>
              <a:headEnd type="none" w="sm" len="sm"/>
              <a:tailEnd type="none" w="sm" len="sm"/>
            </a:ln>
            <a:effectLst/>
          </p:spPr>
          <p:txBody>
            <a:bodyPr/>
            <a:lstStyle/>
            <a:p>
              <a:pPr>
                <a:defRPr/>
              </a:pPr>
              <a:endParaRPr lang="ru-RU"/>
            </a:p>
          </p:txBody>
        </p:sp>
      </p:grpSp>
      <p:grpSp>
        <p:nvGrpSpPr>
          <p:cNvPr id="34" name="Group 35"/>
          <p:cNvGrpSpPr>
            <a:grpSpLocks/>
          </p:cNvGrpSpPr>
          <p:nvPr/>
        </p:nvGrpSpPr>
        <p:grpSpPr bwMode="auto">
          <a:xfrm>
            <a:off x="523875" y="1428750"/>
            <a:ext cx="2095500" cy="2095500"/>
            <a:chOff x="330" y="900"/>
            <a:chExt cx="1320" cy="1320"/>
          </a:xfrm>
        </p:grpSpPr>
        <p:sp>
          <p:nvSpPr>
            <p:cNvPr id="35" name="Rectangle 36"/>
            <p:cNvSpPr>
              <a:spLocks noChangeArrowheads="1"/>
            </p:cNvSpPr>
            <p:nvPr/>
          </p:nvSpPr>
          <p:spPr bwMode="auto">
            <a:xfrm>
              <a:off x="975" y="900"/>
              <a:ext cx="675" cy="1320"/>
            </a:xfrm>
            <a:prstGeom prst="rect">
              <a:avLst/>
            </a:prstGeom>
            <a:gradFill rotWithShape="0">
              <a:gsLst>
                <a:gs pos="0">
                  <a:schemeClr val="bg1">
                    <a:gamma/>
                    <a:shade val="46275"/>
                    <a:invGamma/>
                  </a:schemeClr>
                </a:gs>
                <a:gs pos="100000">
                  <a:schemeClr val="bg1"/>
                </a:gs>
              </a:gsLst>
              <a:path path="shape">
                <a:fillToRect l="50000" t="50000" r="50000" b="50000"/>
              </a:path>
            </a:gradFill>
            <a:ln w="9525">
              <a:noFill/>
              <a:miter lim="800000"/>
              <a:headEnd/>
              <a:tailEnd/>
            </a:ln>
            <a:effectLst/>
          </p:spPr>
          <p:txBody>
            <a:bodyPr/>
            <a:lstStyle/>
            <a:p>
              <a:pPr>
                <a:defRPr/>
              </a:pPr>
              <a:endParaRPr lang="ru-RU"/>
            </a:p>
          </p:txBody>
        </p:sp>
        <p:grpSp>
          <p:nvGrpSpPr>
            <p:cNvPr id="36" name="Group 37"/>
            <p:cNvGrpSpPr>
              <a:grpSpLocks/>
            </p:cNvGrpSpPr>
            <p:nvPr/>
          </p:nvGrpSpPr>
          <p:grpSpPr bwMode="auto">
            <a:xfrm>
              <a:off x="330" y="1015"/>
              <a:ext cx="1079" cy="1060"/>
              <a:chOff x="330" y="1015"/>
              <a:chExt cx="1079" cy="1060"/>
            </a:xfrm>
          </p:grpSpPr>
          <p:grpSp>
            <p:nvGrpSpPr>
              <p:cNvPr id="37" name="Group 38"/>
              <p:cNvGrpSpPr>
                <a:grpSpLocks/>
              </p:cNvGrpSpPr>
              <p:nvPr/>
            </p:nvGrpSpPr>
            <p:grpSpPr bwMode="auto">
              <a:xfrm>
                <a:off x="330" y="1015"/>
                <a:ext cx="1079" cy="1060"/>
                <a:chOff x="330" y="1015"/>
                <a:chExt cx="1079" cy="1060"/>
              </a:xfrm>
            </p:grpSpPr>
            <p:grpSp>
              <p:nvGrpSpPr>
                <p:cNvPr id="45" name="Group 39"/>
                <p:cNvGrpSpPr>
                  <a:grpSpLocks/>
                </p:cNvGrpSpPr>
                <p:nvPr/>
              </p:nvGrpSpPr>
              <p:grpSpPr bwMode="auto">
                <a:xfrm>
                  <a:off x="330" y="1015"/>
                  <a:ext cx="1079" cy="1060"/>
                  <a:chOff x="330" y="1015"/>
                  <a:chExt cx="1079" cy="1060"/>
                </a:xfrm>
              </p:grpSpPr>
              <p:sp>
                <p:nvSpPr>
                  <p:cNvPr id="50" name="Rectangle 40"/>
                  <p:cNvSpPr>
                    <a:spLocks noChangeArrowheads="1"/>
                  </p:cNvSpPr>
                  <p:nvPr/>
                </p:nvSpPr>
                <p:spPr bwMode="auto">
                  <a:xfrm>
                    <a:off x="333" y="1910"/>
                    <a:ext cx="1074" cy="165"/>
                  </a:xfrm>
                  <a:prstGeom prst="rect">
                    <a:avLst/>
                  </a:prstGeom>
                  <a:gradFill rotWithShape="0">
                    <a:gsLst>
                      <a:gs pos="0">
                        <a:schemeClr val="accent1"/>
                      </a:gs>
                      <a:gs pos="100000">
                        <a:schemeClr val="accent1">
                          <a:gamma/>
                          <a:shade val="46275"/>
                          <a:invGamma/>
                        </a:schemeClr>
                      </a:gs>
                    </a:gsLst>
                    <a:lin ang="5400000" scaled="1"/>
                  </a:gradFill>
                  <a:ln w="9525">
                    <a:noFill/>
                    <a:miter lim="800000"/>
                    <a:headEnd/>
                    <a:tailEnd/>
                  </a:ln>
                  <a:effectLst/>
                </p:spPr>
                <p:txBody>
                  <a:bodyPr/>
                  <a:lstStyle/>
                  <a:p>
                    <a:pPr>
                      <a:defRPr/>
                    </a:pPr>
                    <a:endParaRPr lang="ru-RU"/>
                  </a:p>
                </p:txBody>
              </p:sp>
              <p:sp>
                <p:nvSpPr>
                  <p:cNvPr id="51" name="Rectangle 41"/>
                  <p:cNvSpPr>
                    <a:spLocks noChangeArrowheads="1"/>
                  </p:cNvSpPr>
                  <p:nvPr/>
                </p:nvSpPr>
                <p:spPr bwMode="auto">
                  <a:xfrm>
                    <a:off x="333" y="1015"/>
                    <a:ext cx="1074" cy="165"/>
                  </a:xfrm>
                  <a:prstGeom prst="rect">
                    <a:avLst/>
                  </a:prstGeom>
                  <a:gradFill rotWithShape="0">
                    <a:gsLst>
                      <a:gs pos="0">
                        <a:schemeClr val="accent1">
                          <a:gamma/>
                          <a:shade val="46275"/>
                          <a:invGamma/>
                        </a:schemeClr>
                      </a:gs>
                      <a:gs pos="100000">
                        <a:schemeClr val="accent1"/>
                      </a:gs>
                    </a:gsLst>
                    <a:lin ang="5400000" scaled="1"/>
                  </a:gradFill>
                  <a:ln w="9525">
                    <a:noFill/>
                    <a:miter lim="800000"/>
                    <a:headEnd/>
                    <a:tailEnd/>
                  </a:ln>
                  <a:effectLst/>
                </p:spPr>
                <p:txBody>
                  <a:bodyPr/>
                  <a:lstStyle/>
                  <a:p>
                    <a:pPr>
                      <a:defRPr/>
                    </a:pPr>
                    <a:endParaRPr lang="ru-RU"/>
                  </a:p>
                </p:txBody>
              </p:sp>
              <p:sp>
                <p:nvSpPr>
                  <p:cNvPr id="52" name="AutoShape 42"/>
                  <p:cNvSpPr>
                    <a:spLocks noChangeArrowheads="1"/>
                  </p:cNvSpPr>
                  <p:nvPr/>
                </p:nvSpPr>
                <p:spPr bwMode="auto">
                  <a:xfrm rot="5400000" flipV="1">
                    <a:off x="-91" y="1446"/>
                    <a:ext cx="1028" cy="186"/>
                  </a:xfrm>
                  <a:custGeom>
                    <a:avLst/>
                    <a:gdLst>
                      <a:gd name="G0" fmla="+- 2645 0 0"/>
                      <a:gd name="G1" fmla="+- 21600 0 2645"/>
                      <a:gd name="G2" fmla="*/ 2645 1 2"/>
                      <a:gd name="G3" fmla="+- 21600 0 G2"/>
                      <a:gd name="G4" fmla="+/ 2645 21600 2"/>
                      <a:gd name="G5" fmla="+/ G1 0 2"/>
                      <a:gd name="G6" fmla="*/ 21600 21600 2645"/>
                      <a:gd name="G7" fmla="*/ G6 1 2"/>
                      <a:gd name="G8" fmla="+- 21600 0 G7"/>
                      <a:gd name="G9" fmla="*/ 21600 1 2"/>
                      <a:gd name="G10" fmla="+- 2645 0 G9"/>
                      <a:gd name="G11" fmla="?: G10 G8 0"/>
                      <a:gd name="G12" fmla="?: G10 G7 21600"/>
                      <a:gd name="T0" fmla="*/ 20277 w 21600"/>
                      <a:gd name="T1" fmla="*/ 10800 h 21600"/>
                      <a:gd name="T2" fmla="*/ 10800 w 21600"/>
                      <a:gd name="T3" fmla="*/ 21600 h 21600"/>
                      <a:gd name="T4" fmla="*/ 1323 w 21600"/>
                      <a:gd name="T5" fmla="*/ 10800 h 21600"/>
                      <a:gd name="T6" fmla="*/ 10800 w 21600"/>
                      <a:gd name="T7" fmla="*/ 0 h 21600"/>
                      <a:gd name="T8" fmla="*/ 3123 w 21600"/>
                      <a:gd name="T9" fmla="*/ 3123 h 21600"/>
                      <a:gd name="T10" fmla="*/ 18477 w 21600"/>
                      <a:gd name="T11" fmla="*/ 18477 h 21600"/>
                    </a:gdLst>
                    <a:ahLst/>
                    <a:cxnLst>
                      <a:cxn ang="0">
                        <a:pos x="T0" y="T1"/>
                      </a:cxn>
                      <a:cxn ang="0">
                        <a:pos x="T2" y="T3"/>
                      </a:cxn>
                      <a:cxn ang="0">
                        <a:pos x="T4" y="T5"/>
                      </a:cxn>
                      <a:cxn ang="0">
                        <a:pos x="T6" y="T7"/>
                      </a:cxn>
                    </a:cxnLst>
                    <a:rect l="T8" t="T9" r="T10" b="T11"/>
                    <a:pathLst>
                      <a:path w="21600" h="21600">
                        <a:moveTo>
                          <a:pt x="0" y="0"/>
                        </a:moveTo>
                        <a:lnTo>
                          <a:pt x="2645" y="21600"/>
                        </a:lnTo>
                        <a:lnTo>
                          <a:pt x="18955" y="21600"/>
                        </a:lnTo>
                        <a:lnTo>
                          <a:pt x="21600" y="0"/>
                        </a:lnTo>
                        <a:close/>
                      </a:path>
                    </a:pathLst>
                  </a:cu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pPr>
                      <a:defRPr/>
                    </a:pPr>
                    <a:endParaRPr lang="ru-RU"/>
                  </a:p>
                </p:txBody>
              </p:sp>
              <p:sp>
                <p:nvSpPr>
                  <p:cNvPr id="53" name="AutoShape 43"/>
                  <p:cNvSpPr>
                    <a:spLocks noChangeArrowheads="1"/>
                  </p:cNvSpPr>
                  <p:nvPr/>
                </p:nvSpPr>
                <p:spPr bwMode="auto">
                  <a:xfrm rot="-5400000" flipH="1" flipV="1">
                    <a:off x="802" y="1436"/>
                    <a:ext cx="1028" cy="186"/>
                  </a:xfrm>
                  <a:custGeom>
                    <a:avLst/>
                    <a:gdLst>
                      <a:gd name="G0" fmla="+- 2645 0 0"/>
                      <a:gd name="G1" fmla="+- 21600 0 2645"/>
                      <a:gd name="G2" fmla="*/ 2645 1 2"/>
                      <a:gd name="G3" fmla="+- 21600 0 G2"/>
                      <a:gd name="G4" fmla="+/ 2645 21600 2"/>
                      <a:gd name="G5" fmla="+/ G1 0 2"/>
                      <a:gd name="G6" fmla="*/ 21600 21600 2645"/>
                      <a:gd name="G7" fmla="*/ G6 1 2"/>
                      <a:gd name="G8" fmla="+- 21600 0 G7"/>
                      <a:gd name="G9" fmla="*/ 21600 1 2"/>
                      <a:gd name="G10" fmla="+- 2645 0 G9"/>
                      <a:gd name="G11" fmla="?: G10 G8 0"/>
                      <a:gd name="G12" fmla="?: G10 G7 21600"/>
                      <a:gd name="T0" fmla="*/ 20277 w 21600"/>
                      <a:gd name="T1" fmla="*/ 10800 h 21600"/>
                      <a:gd name="T2" fmla="*/ 10800 w 21600"/>
                      <a:gd name="T3" fmla="*/ 21600 h 21600"/>
                      <a:gd name="T4" fmla="*/ 1323 w 21600"/>
                      <a:gd name="T5" fmla="*/ 10800 h 21600"/>
                      <a:gd name="T6" fmla="*/ 10800 w 21600"/>
                      <a:gd name="T7" fmla="*/ 0 h 21600"/>
                      <a:gd name="T8" fmla="*/ 3123 w 21600"/>
                      <a:gd name="T9" fmla="*/ 3123 h 21600"/>
                      <a:gd name="T10" fmla="*/ 18477 w 21600"/>
                      <a:gd name="T11" fmla="*/ 18477 h 21600"/>
                    </a:gdLst>
                    <a:ahLst/>
                    <a:cxnLst>
                      <a:cxn ang="0">
                        <a:pos x="T0" y="T1"/>
                      </a:cxn>
                      <a:cxn ang="0">
                        <a:pos x="T2" y="T3"/>
                      </a:cxn>
                      <a:cxn ang="0">
                        <a:pos x="T4" y="T5"/>
                      </a:cxn>
                      <a:cxn ang="0">
                        <a:pos x="T6" y="T7"/>
                      </a:cxn>
                    </a:cxnLst>
                    <a:rect l="T8" t="T9" r="T10" b="T11"/>
                    <a:pathLst>
                      <a:path w="21600" h="21600">
                        <a:moveTo>
                          <a:pt x="0" y="0"/>
                        </a:moveTo>
                        <a:lnTo>
                          <a:pt x="2645" y="21600"/>
                        </a:lnTo>
                        <a:lnTo>
                          <a:pt x="18955" y="21600"/>
                        </a:lnTo>
                        <a:lnTo>
                          <a:pt x="21600" y="0"/>
                        </a:lnTo>
                        <a:close/>
                      </a:path>
                    </a:pathLst>
                  </a:cu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pPr>
                      <a:defRPr/>
                    </a:pPr>
                    <a:endParaRPr lang="ru-RU"/>
                  </a:p>
                </p:txBody>
              </p:sp>
            </p:grpSp>
            <p:sp>
              <p:nvSpPr>
                <p:cNvPr id="46" name="Rectangle 44"/>
                <p:cNvSpPr>
                  <a:spLocks noChangeArrowheads="1"/>
                </p:cNvSpPr>
                <p:nvPr/>
              </p:nvSpPr>
              <p:spPr bwMode="auto">
                <a:xfrm>
                  <a:off x="433" y="1111"/>
                  <a:ext cx="874" cy="868"/>
                </a:xfrm>
                <a:prstGeom prst="rect">
                  <a:avLst/>
                </a:prstGeom>
                <a:gradFill rotWithShape="0">
                  <a:gsLst>
                    <a:gs pos="0">
                      <a:schemeClr val="accent1">
                        <a:gamma/>
                        <a:shade val="46275"/>
                        <a:invGamma/>
                      </a:schemeClr>
                    </a:gs>
                    <a:gs pos="100000">
                      <a:schemeClr val="accent1"/>
                    </a:gs>
                  </a:gsLst>
                  <a:path path="shape">
                    <a:fillToRect l="50000" t="50000" r="50000" b="50000"/>
                  </a:path>
                </a:gradFill>
                <a:ln w="9525">
                  <a:noFill/>
                  <a:miter lim="800000"/>
                  <a:headEnd/>
                  <a:tailEnd/>
                </a:ln>
                <a:effectLst/>
              </p:spPr>
              <p:txBody>
                <a:bodyPr/>
                <a:lstStyle/>
                <a:p>
                  <a:pPr>
                    <a:defRPr/>
                  </a:pPr>
                  <a:endParaRPr lang="ru-RU"/>
                </a:p>
              </p:txBody>
            </p:sp>
            <p:sp>
              <p:nvSpPr>
                <p:cNvPr id="47" name="Oval 45"/>
                <p:cNvSpPr>
                  <a:spLocks noChangeArrowheads="1"/>
                </p:cNvSpPr>
                <p:nvPr/>
              </p:nvSpPr>
              <p:spPr bwMode="auto">
                <a:xfrm>
                  <a:off x="484" y="1170"/>
                  <a:ext cx="772" cy="750"/>
                </a:xfrm>
                <a:prstGeom prst="ellipse">
                  <a:avLst/>
                </a:prstGeom>
                <a:gradFill rotWithShape="0">
                  <a:gsLst>
                    <a:gs pos="0">
                      <a:schemeClr val="accent1"/>
                    </a:gs>
                    <a:gs pos="100000">
                      <a:schemeClr val="accent1">
                        <a:gamma/>
                        <a:shade val="46275"/>
                        <a:invGamma/>
                      </a:schemeClr>
                    </a:gs>
                  </a:gsLst>
                  <a:lin ang="0" scaled="1"/>
                </a:gradFill>
                <a:ln w="9525">
                  <a:noFill/>
                  <a:round/>
                  <a:headEnd/>
                  <a:tailEnd/>
                </a:ln>
                <a:effectLst/>
              </p:spPr>
              <p:txBody>
                <a:bodyPr wrap="none" lIns="92075" tIns="46038" rIns="92075" bIns="46038" anchor="ctr"/>
                <a:lstStyle/>
                <a:p>
                  <a:pPr eaLnBrk="0" hangingPunct="0">
                    <a:spcBef>
                      <a:spcPct val="50000"/>
                    </a:spcBef>
                    <a:defRPr/>
                  </a:pPr>
                  <a:endParaRPr lang="ru-RU" sz="2400"/>
                </a:p>
              </p:txBody>
            </p:sp>
            <p:sp>
              <p:nvSpPr>
                <p:cNvPr id="48" name="Oval 46"/>
                <p:cNvSpPr>
                  <a:spLocks noChangeArrowheads="1"/>
                </p:cNvSpPr>
                <p:nvPr/>
              </p:nvSpPr>
              <p:spPr bwMode="auto">
                <a:xfrm>
                  <a:off x="559" y="1241"/>
                  <a:ext cx="622" cy="608"/>
                </a:xfrm>
                <a:prstGeom prst="ellipse">
                  <a:avLst/>
                </a:prstGeom>
                <a:gradFill rotWithShape="0">
                  <a:gsLst>
                    <a:gs pos="0">
                      <a:schemeClr val="accent1">
                        <a:gamma/>
                        <a:shade val="46275"/>
                        <a:invGamma/>
                      </a:schemeClr>
                    </a:gs>
                    <a:gs pos="100000">
                      <a:schemeClr val="accent1"/>
                    </a:gs>
                  </a:gsLst>
                  <a:lin ang="0" scaled="1"/>
                </a:gradFill>
                <a:ln w="9525">
                  <a:noFill/>
                  <a:round/>
                  <a:headEnd/>
                  <a:tailEnd/>
                </a:ln>
                <a:effectLst/>
              </p:spPr>
              <p:txBody>
                <a:bodyPr wrap="none" lIns="92075" tIns="46038" rIns="92075" bIns="46038" anchor="ctr"/>
                <a:lstStyle/>
                <a:p>
                  <a:pPr eaLnBrk="0" hangingPunct="0">
                    <a:spcBef>
                      <a:spcPct val="50000"/>
                    </a:spcBef>
                    <a:defRPr/>
                  </a:pPr>
                  <a:endParaRPr lang="ru-RU" sz="2400"/>
                </a:p>
              </p:txBody>
            </p:sp>
            <p:sp>
              <p:nvSpPr>
                <p:cNvPr id="49" name="Oval 47"/>
                <p:cNvSpPr>
                  <a:spLocks noChangeArrowheads="1"/>
                </p:cNvSpPr>
                <p:nvPr/>
              </p:nvSpPr>
              <p:spPr bwMode="auto">
                <a:xfrm>
                  <a:off x="624" y="1303"/>
                  <a:ext cx="492" cy="484"/>
                </a:xfrm>
                <a:prstGeom prst="ellipse">
                  <a:avLst/>
                </a:prstGeom>
                <a:gradFill rotWithShape="0">
                  <a:gsLst>
                    <a:gs pos="0">
                      <a:schemeClr val="accent1"/>
                    </a:gs>
                    <a:gs pos="100000">
                      <a:schemeClr val="accent1">
                        <a:gamma/>
                        <a:shade val="46275"/>
                        <a:invGamma/>
                      </a:schemeClr>
                    </a:gs>
                  </a:gsLst>
                  <a:lin ang="0" scaled="1"/>
                </a:gradFill>
                <a:ln w="9525">
                  <a:noFill/>
                  <a:round/>
                  <a:headEnd/>
                  <a:tailEnd/>
                </a:ln>
                <a:effectLst/>
              </p:spPr>
              <p:txBody>
                <a:bodyPr wrap="none" lIns="92075" tIns="46038" rIns="92075" bIns="46038" anchor="ctr"/>
                <a:lstStyle/>
                <a:p>
                  <a:pPr eaLnBrk="0" hangingPunct="0">
                    <a:spcBef>
                      <a:spcPct val="50000"/>
                    </a:spcBef>
                    <a:defRPr/>
                  </a:pPr>
                  <a:endParaRPr lang="ru-RU" sz="2400"/>
                </a:p>
              </p:txBody>
            </p:sp>
          </p:grpSp>
          <p:grpSp>
            <p:nvGrpSpPr>
              <p:cNvPr id="38" name="Group 48"/>
              <p:cNvGrpSpPr>
                <a:grpSpLocks/>
              </p:cNvGrpSpPr>
              <p:nvPr/>
            </p:nvGrpSpPr>
            <p:grpSpPr bwMode="auto">
              <a:xfrm>
                <a:off x="634" y="1345"/>
                <a:ext cx="447" cy="402"/>
                <a:chOff x="634" y="1345"/>
                <a:chExt cx="447" cy="402"/>
              </a:xfrm>
            </p:grpSpPr>
            <p:sp>
              <p:nvSpPr>
                <p:cNvPr id="39" name="Arc 49"/>
                <p:cNvSpPr>
                  <a:spLocks/>
                </p:cNvSpPr>
                <p:nvPr/>
              </p:nvSpPr>
              <p:spPr bwMode="auto">
                <a:xfrm>
                  <a:off x="856" y="1409"/>
                  <a:ext cx="34" cy="288"/>
                </a:xfrm>
                <a:custGeom>
                  <a:avLst/>
                  <a:gdLst>
                    <a:gd name="G0" fmla="+- 0 0 0"/>
                    <a:gd name="G1" fmla="+- 21600 0 0"/>
                    <a:gd name="G2" fmla="+- 21600 0 0"/>
                    <a:gd name="T0" fmla="*/ 0 w 21600"/>
                    <a:gd name="T1" fmla="*/ 0 h 43200"/>
                    <a:gd name="T2" fmla="*/ 0 w 21600"/>
                    <a:gd name="T3" fmla="*/ 43200 h 43200"/>
                    <a:gd name="T4" fmla="*/ 0 w 21600"/>
                    <a:gd name="T5" fmla="*/ 21600 h 43200"/>
                  </a:gdLst>
                  <a:ahLst/>
                  <a:cxnLst>
                    <a:cxn ang="0">
                      <a:pos x="T0" y="T1"/>
                    </a:cxn>
                    <a:cxn ang="0">
                      <a:pos x="T2" y="T3"/>
                    </a:cxn>
                    <a:cxn ang="0">
                      <a:pos x="T4" y="T5"/>
                    </a:cxn>
                  </a:cxnLst>
                  <a:rect l="0" t="0" r="r" b="b"/>
                  <a:pathLst>
                    <a:path w="21600" h="43200" fill="none" extrusionOk="0">
                      <a:moveTo>
                        <a:pt x="-1" y="0"/>
                      </a:moveTo>
                      <a:cubicBezTo>
                        <a:pt x="11929" y="0"/>
                        <a:pt x="21600" y="9670"/>
                        <a:pt x="21600" y="21600"/>
                      </a:cubicBezTo>
                      <a:cubicBezTo>
                        <a:pt x="21600" y="33529"/>
                        <a:pt x="11929" y="43199"/>
                        <a:pt x="0" y="43200"/>
                      </a:cubicBezTo>
                    </a:path>
                    <a:path w="21600" h="43200" stroke="0" extrusionOk="0">
                      <a:moveTo>
                        <a:pt x="-1" y="0"/>
                      </a:moveTo>
                      <a:cubicBezTo>
                        <a:pt x="11929" y="0"/>
                        <a:pt x="21600" y="9670"/>
                        <a:pt x="21600" y="21600"/>
                      </a:cubicBezTo>
                      <a:cubicBezTo>
                        <a:pt x="21600" y="33529"/>
                        <a:pt x="11929" y="43199"/>
                        <a:pt x="0" y="43200"/>
                      </a:cubicBezTo>
                      <a:lnTo>
                        <a:pt x="0" y="21600"/>
                      </a:lnTo>
                      <a:close/>
                    </a:path>
                  </a:pathLst>
                </a:custGeom>
                <a:gradFill rotWithShape="0">
                  <a:gsLst>
                    <a:gs pos="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40" name="Arc 50"/>
                <p:cNvSpPr>
                  <a:spLocks/>
                </p:cNvSpPr>
                <p:nvPr/>
              </p:nvSpPr>
              <p:spPr bwMode="auto">
                <a:xfrm>
                  <a:off x="827" y="1409"/>
                  <a:ext cx="34" cy="288"/>
                </a:xfrm>
                <a:custGeom>
                  <a:avLst/>
                  <a:gdLst>
                    <a:gd name="G0" fmla="+- 21600 0 0"/>
                    <a:gd name="G1" fmla="+- 21600 0 0"/>
                    <a:gd name="G2" fmla="+- 21600 0 0"/>
                    <a:gd name="T0" fmla="*/ 21600 w 21600"/>
                    <a:gd name="T1" fmla="*/ 43200 h 43200"/>
                    <a:gd name="T2" fmla="*/ 21600 w 21600"/>
                    <a:gd name="T3" fmla="*/ 0 h 43200"/>
                    <a:gd name="T4" fmla="*/ 21600 w 21600"/>
                    <a:gd name="T5" fmla="*/ 21600 h 43200"/>
                  </a:gdLst>
                  <a:ahLst/>
                  <a:cxnLst>
                    <a:cxn ang="0">
                      <a:pos x="T0" y="T1"/>
                    </a:cxn>
                    <a:cxn ang="0">
                      <a:pos x="T2" y="T3"/>
                    </a:cxn>
                    <a:cxn ang="0">
                      <a:pos x="T4" y="T5"/>
                    </a:cxn>
                  </a:cxnLst>
                  <a:rect l="0" t="0" r="r" b="b"/>
                  <a:pathLst>
                    <a:path w="21600" h="43200" fill="none" extrusionOk="0">
                      <a:moveTo>
                        <a:pt x="21600" y="43200"/>
                      </a:moveTo>
                      <a:cubicBezTo>
                        <a:pt x="9670" y="43200"/>
                        <a:pt x="0" y="33529"/>
                        <a:pt x="0" y="21600"/>
                      </a:cubicBezTo>
                      <a:cubicBezTo>
                        <a:pt x="-1" y="9670"/>
                        <a:pt x="9670" y="0"/>
                        <a:pt x="21599" y="0"/>
                      </a:cubicBezTo>
                    </a:path>
                    <a:path w="21600" h="43200" stroke="0" extrusionOk="0">
                      <a:moveTo>
                        <a:pt x="21600" y="43200"/>
                      </a:moveTo>
                      <a:cubicBezTo>
                        <a:pt x="9670" y="43200"/>
                        <a:pt x="0" y="33529"/>
                        <a:pt x="0" y="21600"/>
                      </a:cubicBezTo>
                      <a:cubicBezTo>
                        <a:pt x="-1" y="9670"/>
                        <a:pt x="9670" y="0"/>
                        <a:pt x="21599" y="0"/>
                      </a:cubicBezTo>
                      <a:lnTo>
                        <a:pt x="21600" y="21600"/>
                      </a:lnTo>
                      <a:close/>
                    </a:path>
                  </a:pathLst>
                </a:custGeom>
                <a:gradFill rotWithShape="0">
                  <a:gsLst>
                    <a:gs pos="0">
                      <a:schemeClr val="accent1">
                        <a:gamma/>
                        <a:shade val="46275"/>
                        <a:invGamma/>
                      </a:schemeClr>
                    </a:gs>
                    <a:gs pos="100000">
                      <a:schemeClr val="accent1"/>
                    </a:gs>
                  </a:gsLst>
                  <a:lin ang="0" scaled="1"/>
                </a:gradFill>
                <a:ln w="9525">
                  <a:noFill/>
                  <a:round/>
                  <a:headEnd type="none" w="sm" len="sm"/>
                  <a:tailEnd type="none" w="sm" len="sm"/>
                </a:ln>
                <a:effectLst/>
              </p:spPr>
              <p:txBody>
                <a:bodyPr/>
                <a:lstStyle/>
                <a:p>
                  <a:pPr>
                    <a:defRPr/>
                  </a:pPr>
                  <a:endParaRPr lang="ru-RU"/>
                </a:p>
              </p:txBody>
            </p:sp>
            <p:sp>
              <p:nvSpPr>
                <p:cNvPr id="41" name="AutoShape 51"/>
                <p:cNvSpPr>
                  <a:spLocks noChangeArrowheads="1"/>
                </p:cNvSpPr>
                <p:nvPr/>
              </p:nvSpPr>
              <p:spPr bwMode="auto">
                <a:xfrm>
                  <a:off x="798" y="1694"/>
                  <a:ext cx="122" cy="53"/>
                </a:xfrm>
                <a:prstGeom prst="roundRect">
                  <a:avLst>
                    <a:gd name="adj" fmla="val 49995"/>
                  </a:avLst>
                </a:pr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a:tailEnd/>
                </a:ln>
                <a:effectLst/>
              </p:spPr>
              <p:txBody>
                <a:bodyPr/>
                <a:lstStyle/>
                <a:p>
                  <a:pPr>
                    <a:defRPr/>
                  </a:pPr>
                  <a:endParaRPr lang="ru-RU"/>
                </a:p>
              </p:txBody>
            </p:sp>
            <p:sp>
              <p:nvSpPr>
                <p:cNvPr id="42" name="Freeform 52"/>
                <p:cNvSpPr>
                  <a:spLocks/>
                </p:cNvSpPr>
                <p:nvPr/>
              </p:nvSpPr>
              <p:spPr bwMode="auto">
                <a:xfrm>
                  <a:off x="634" y="1467"/>
                  <a:ext cx="221" cy="230"/>
                </a:xfrm>
                <a:custGeom>
                  <a:avLst/>
                  <a:gdLst/>
                  <a:ahLst/>
                  <a:cxnLst>
                    <a:cxn ang="0">
                      <a:pos x="212" y="204"/>
                    </a:cxn>
                    <a:cxn ang="0">
                      <a:pos x="194" y="158"/>
                    </a:cxn>
                    <a:cxn ang="0">
                      <a:pos x="188" y="111"/>
                    </a:cxn>
                    <a:cxn ang="0">
                      <a:pos x="183" y="72"/>
                    </a:cxn>
                    <a:cxn ang="0">
                      <a:pos x="178" y="52"/>
                    </a:cxn>
                    <a:cxn ang="0">
                      <a:pos x="169" y="37"/>
                    </a:cxn>
                    <a:cxn ang="0">
                      <a:pos x="157" y="24"/>
                    </a:cxn>
                    <a:cxn ang="0">
                      <a:pos x="143" y="13"/>
                    </a:cxn>
                    <a:cxn ang="0">
                      <a:pos x="124" y="5"/>
                    </a:cxn>
                    <a:cxn ang="0">
                      <a:pos x="100" y="0"/>
                    </a:cxn>
                    <a:cxn ang="0">
                      <a:pos x="76" y="0"/>
                    </a:cxn>
                    <a:cxn ang="0">
                      <a:pos x="54" y="7"/>
                    </a:cxn>
                    <a:cxn ang="0">
                      <a:pos x="35" y="16"/>
                    </a:cxn>
                    <a:cxn ang="0">
                      <a:pos x="18" y="31"/>
                    </a:cxn>
                    <a:cxn ang="0">
                      <a:pos x="5" y="51"/>
                    </a:cxn>
                    <a:cxn ang="0">
                      <a:pos x="0" y="73"/>
                    </a:cxn>
                    <a:cxn ang="0">
                      <a:pos x="3" y="72"/>
                    </a:cxn>
                    <a:cxn ang="0">
                      <a:pos x="15" y="64"/>
                    </a:cxn>
                    <a:cxn ang="0">
                      <a:pos x="35" y="58"/>
                    </a:cxn>
                    <a:cxn ang="0">
                      <a:pos x="56" y="57"/>
                    </a:cxn>
                    <a:cxn ang="0">
                      <a:pos x="74" y="63"/>
                    </a:cxn>
                    <a:cxn ang="0">
                      <a:pos x="87" y="73"/>
                    </a:cxn>
                    <a:cxn ang="0">
                      <a:pos x="93" y="85"/>
                    </a:cxn>
                    <a:cxn ang="0">
                      <a:pos x="96" y="102"/>
                    </a:cxn>
                    <a:cxn ang="0">
                      <a:pos x="100" y="124"/>
                    </a:cxn>
                    <a:cxn ang="0">
                      <a:pos x="106" y="147"/>
                    </a:cxn>
                    <a:cxn ang="0">
                      <a:pos x="116" y="168"/>
                    </a:cxn>
                    <a:cxn ang="0">
                      <a:pos x="131" y="190"/>
                    </a:cxn>
                    <a:cxn ang="0">
                      <a:pos x="150" y="207"/>
                    </a:cxn>
                    <a:cxn ang="0">
                      <a:pos x="172" y="219"/>
                    </a:cxn>
                    <a:cxn ang="0">
                      <a:pos x="194" y="226"/>
                    </a:cxn>
                    <a:cxn ang="0">
                      <a:pos x="220" y="229"/>
                    </a:cxn>
                  </a:cxnLst>
                  <a:rect l="0" t="0" r="r" b="b"/>
                  <a:pathLst>
                    <a:path w="221" h="230">
                      <a:moveTo>
                        <a:pt x="220" y="229"/>
                      </a:moveTo>
                      <a:lnTo>
                        <a:pt x="212" y="204"/>
                      </a:lnTo>
                      <a:lnTo>
                        <a:pt x="202" y="180"/>
                      </a:lnTo>
                      <a:lnTo>
                        <a:pt x="194" y="158"/>
                      </a:lnTo>
                      <a:lnTo>
                        <a:pt x="190" y="136"/>
                      </a:lnTo>
                      <a:lnTo>
                        <a:pt x="188" y="111"/>
                      </a:lnTo>
                      <a:lnTo>
                        <a:pt x="185" y="85"/>
                      </a:lnTo>
                      <a:lnTo>
                        <a:pt x="183" y="72"/>
                      </a:lnTo>
                      <a:lnTo>
                        <a:pt x="181" y="61"/>
                      </a:lnTo>
                      <a:lnTo>
                        <a:pt x="178" y="52"/>
                      </a:lnTo>
                      <a:lnTo>
                        <a:pt x="173" y="43"/>
                      </a:lnTo>
                      <a:lnTo>
                        <a:pt x="169" y="37"/>
                      </a:lnTo>
                      <a:lnTo>
                        <a:pt x="164" y="30"/>
                      </a:lnTo>
                      <a:lnTo>
                        <a:pt x="157" y="24"/>
                      </a:lnTo>
                      <a:lnTo>
                        <a:pt x="150" y="18"/>
                      </a:lnTo>
                      <a:lnTo>
                        <a:pt x="143" y="13"/>
                      </a:lnTo>
                      <a:lnTo>
                        <a:pt x="134" y="9"/>
                      </a:lnTo>
                      <a:lnTo>
                        <a:pt x="124" y="5"/>
                      </a:lnTo>
                      <a:lnTo>
                        <a:pt x="112" y="2"/>
                      </a:lnTo>
                      <a:lnTo>
                        <a:pt x="100" y="0"/>
                      </a:lnTo>
                      <a:lnTo>
                        <a:pt x="88" y="0"/>
                      </a:lnTo>
                      <a:lnTo>
                        <a:pt x="76" y="0"/>
                      </a:lnTo>
                      <a:lnTo>
                        <a:pt x="65" y="2"/>
                      </a:lnTo>
                      <a:lnTo>
                        <a:pt x="54" y="7"/>
                      </a:lnTo>
                      <a:lnTo>
                        <a:pt x="45" y="10"/>
                      </a:lnTo>
                      <a:lnTo>
                        <a:pt x="35" y="16"/>
                      </a:lnTo>
                      <a:lnTo>
                        <a:pt x="25" y="24"/>
                      </a:lnTo>
                      <a:lnTo>
                        <a:pt x="18" y="31"/>
                      </a:lnTo>
                      <a:lnTo>
                        <a:pt x="11" y="41"/>
                      </a:lnTo>
                      <a:lnTo>
                        <a:pt x="5" y="51"/>
                      </a:lnTo>
                      <a:lnTo>
                        <a:pt x="1" y="63"/>
                      </a:lnTo>
                      <a:lnTo>
                        <a:pt x="0" y="73"/>
                      </a:lnTo>
                      <a:lnTo>
                        <a:pt x="0" y="79"/>
                      </a:lnTo>
                      <a:lnTo>
                        <a:pt x="3" y="72"/>
                      </a:lnTo>
                      <a:lnTo>
                        <a:pt x="8" y="67"/>
                      </a:lnTo>
                      <a:lnTo>
                        <a:pt x="15" y="64"/>
                      </a:lnTo>
                      <a:lnTo>
                        <a:pt x="25" y="60"/>
                      </a:lnTo>
                      <a:lnTo>
                        <a:pt x="35" y="58"/>
                      </a:lnTo>
                      <a:lnTo>
                        <a:pt x="46" y="57"/>
                      </a:lnTo>
                      <a:lnTo>
                        <a:pt x="56" y="57"/>
                      </a:lnTo>
                      <a:lnTo>
                        <a:pt x="67" y="60"/>
                      </a:lnTo>
                      <a:lnTo>
                        <a:pt x="74" y="63"/>
                      </a:lnTo>
                      <a:lnTo>
                        <a:pt x="81" y="67"/>
                      </a:lnTo>
                      <a:lnTo>
                        <a:pt x="87" y="73"/>
                      </a:lnTo>
                      <a:lnTo>
                        <a:pt x="91" y="78"/>
                      </a:lnTo>
                      <a:lnTo>
                        <a:pt x="93" y="85"/>
                      </a:lnTo>
                      <a:lnTo>
                        <a:pt x="95" y="92"/>
                      </a:lnTo>
                      <a:lnTo>
                        <a:pt x="96" y="102"/>
                      </a:lnTo>
                      <a:lnTo>
                        <a:pt x="98" y="112"/>
                      </a:lnTo>
                      <a:lnTo>
                        <a:pt x="100" y="124"/>
                      </a:lnTo>
                      <a:lnTo>
                        <a:pt x="103" y="135"/>
                      </a:lnTo>
                      <a:lnTo>
                        <a:pt x="106" y="147"/>
                      </a:lnTo>
                      <a:lnTo>
                        <a:pt x="111" y="158"/>
                      </a:lnTo>
                      <a:lnTo>
                        <a:pt x="116" y="168"/>
                      </a:lnTo>
                      <a:lnTo>
                        <a:pt x="123" y="180"/>
                      </a:lnTo>
                      <a:lnTo>
                        <a:pt x="131" y="190"/>
                      </a:lnTo>
                      <a:lnTo>
                        <a:pt x="140" y="199"/>
                      </a:lnTo>
                      <a:lnTo>
                        <a:pt x="150" y="207"/>
                      </a:lnTo>
                      <a:lnTo>
                        <a:pt x="163" y="215"/>
                      </a:lnTo>
                      <a:lnTo>
                        <a:pt x="172" y="219"/>
                      </a:lnTo>
                      <a:lnTo>
                        <a:pt x="183" y="223"/>
                      </a:lnTo>
                      <a:lnTo>
                        <a:pt x="194" y="226"/>
                      </a:lnTo>
                      <a:lnTo>
                        <a:pt x="207" y="228"/>
                      </a:lnTo>
                      <a:lnTo>
                        <a:pt x="220" y="229"/>
                      </a:lnTo>
                    </a:path>
                  </a:pathLst>
                </a:custGeom>
                <a:gradFill rotWithShape="0">
                  <a:gsLst>
                    <a:gs pos="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43" name="Freeform 53"/>
                <p:cNvSpPr>
                  <a:spLocks/>
                </p:cNvSpPr>
                <p:nvPr/>
              </p:nvSpPr>
              <p:spPr bwMode="auto">
                <a:xfrm>
                  <a:off x="859" y="1467"/>
                  <a:ext cx="222" cy="230"/>
                </a:xfrm>
                <a:custGeom>
                  <a:avLst/>
                  <a:gdLst/>
                  <a:ahLst/>
                  <a:cxnLst>
                    <a:cxn ang="0">
                      <a:pos x="7" y="204"/>
                    </a:cxn>
                    <a:cxn ang="0">
                      <a:pos x="25" y="158"/>
                    </a:cxn>
                    <a:cxn ang="0">
                      <a:pos x="31" y="111"/>
                    </a:cxn>
                    <a:cxn ang="0">
                      <a:pos x="36" y="72"/>
                    </a:cxn>
                    <a:cxn ang="0">
                      <a:pos x="41" y="52"/>
                    </a:cxn>
                    <a:cxn ang="0">
                      <a:pos x="50" y="37"/>
                    </a:cxn>
                    <a:cxn ang="0">
                      <a:pos x="62" y="24"/>
                    </a:cxn>
                    <a:cxn ang="0">
                      <a:pos x="77" y="13"/>
                    </a:cxn>
                    <a:cxn ang="0">
                      <a:pos x="96" y="5"/>
                    </a:cxn>
                    <a:cxn ang="0">
                      <a:pos x="120" y="0"/>
                    </a:cxn>
                    <a:cxn ang="0">
                      <a:pos x="143" y="0"/>
                    </a:cxn>
                    <a:cxn ang="0">
                      <a:pos x="165" y="7"/>
                    </a:cxn>
                    <a:cxn ang="0">
                      <a:pos x="184" y="16"/>
                    </a:cxn>
                    <a:cxn ang="0">
                      <a:pos x="201" y="31"/>
                    </a:cxn>
                    <a:cxn ang="0">
                      <a:pos x="215" y="51"/>
                    </a:cxn>
                    <a:cxn ang="0">
                      <a:pos x="221" y="73"/>
                    </a:cxn>
                    <a:cxn ang="0">
                      <a:pos x="217" y="72"/>
                    </a:cxn>
                    <a:cxn ang="0">
                      <a:pos x="205" y="64"/>
                    </a:cxn>
                    <a:cxn ang="0">
                      <a:pos x="184" y="58"/>
                    </a:cxn>
                    <a:cxn ang="0">
                      <a:pos x="164" y="57"/>
                    </a:cxn>
                    <a:cxn ang="0">
                      <a:pos x="145" y="63"/>
                    </a:cxn>
                    <a:cxn ang="0">
                      <a:pos x="132" y="73"/>
                    </a:cxn>
                    <a:cxn ang="0">
                      <a:pos x="127" y="85"/>
                    </a:cxn>
                    <a:cxn ang="0">
                      <a:pos x="123" y="102"/>
                    </a:cxn>
                    <a:cxn ang="0">
                      <a:pos x="120" y="124"/>
                    </a:cxn>
                    <a:cxn ang="0">
                      <a:pos x="113" y="147"/>
                    </a:cxn>
                    <a:cxn ang="0">
                      <a:pos x="104" y="168"/>
                    </a:cxn>
                    <a:cxn ang="0">
                      <a:pos x="89" y="190"/>
                    </a:cxn>
                    <a:cxn ang="0">
                      <a:pos x="69" y="207"/>
                    </a:cxn>
                    <a:cxn ang="0">
                      <a:pos x="47" y="219"/>
                    </a:cxn>
                    <a:cxn ang="0">
                      <a:pos x="25" y="226"/>
                    </a:cxn>
                    <a:cxn ang="0">
                      <a:pos x="0" y="229"/>
                    </a:cxn>
                  </a:cxnLst>
                  <a:rect l="0" t="0" r="r" b="b"/>
                  <a:pathLst>
                    <a:path w="222" h="230">
                      <a:moveTo>
                        <a:pt x="0" y="229"/>
                      </a:moveTo>
                      <a:lnTo>
                        <a:pt x="7" y="204"/>
                      </a:lnTo>
                      <a:lnTo>
                        <a:pt x="17" y="180"/>
                      </a:lnTo>
                      <a:lnTo>
                        <a:pt x="25" y="158"/>
                      </a:lnTo>
                      <a:lnTo>
                        <a:pt x="29" y="136"/>
                      </a:lnTo>
                      <a:lnTo>
                        <a:pt x="31" y="111"/>
                      </a:lnTo>
                      <a:lnTo>
                        <a:pt x="34" y="85"/>
                      </a:lnTo>
                      <a:lnTo>
                        <a:pt x="36" y="72"/>
                      </a:lnTo>
                      <a:lnTo>
                        <a:pt x="38" y="61"/>
                      </a:lnTo>
                      <a:lnTo>
                        <a:pt x="41" y="52"/>
                      </a:lnTo>
                      <a:lnTo>
                        <a:pt x="46" y="43"/>
                      </a:lnTo>
                      <a:lnTo>
                        <a:pt x="50" y="37"/>
                      </a:lnTo>
                      <a:lnTo>
                        <a:pt x="56" y="30"/>
                      </a:lnTo>
                      <a:lnTo>
                        <a:pt x="62" y="24"/>
                      </a:lnTo>
                      <a:lnTo>
                        <a:pt x="69" y="18"/>
                      </a:lnTo>
                      <a:lnTo>
                        <a:pt x="77" y="13"/>
                      </a:lnTo>
                      <a:lnTo>
                        <a:pt x="86" y="9"/>
                      </a:lnTo>
                      <a:lnTo>
                        <a:pt x="96" y="5"/>
                      </a:lnTo>
                      <a:lnTo>
                        <a:pt x="108" y="2"/>
                      </a:lnTo>
                      <a:lnTo>
                        <a:pt x="120" y="0"/>
                      </a:lnTo>
                      <a:lnTo>
                        <a:pt x="132" y="0"/>
                      </a:lnTo>
                      <a:lnTo>
                        <a:pt x="143" y="0"/>
                      </a:lnTo>
                      <a:lnTo>
                        <a:pt x="155" y="2"/>
                      </a:lnTo>
                      <a:lnTo>
                        <a:pt x="165" y="7"/>
                      </a:lnTo>
                      <a:lnTo>
                        <a:pt x="175" y="10"/>
                      </a:lnTo>
                      <a:lnTo>
                        <a:pt x="184" y="16"/>
                      </a:lnTo>
                      <a:lnTo>
                        <a:pt x="195" y="24"/>
                      </a:lnTo>
                      <a:lnTo>
                        <a:pt x="201" y="31"/>
                      </a:lnTo>
                      <a:lnTo>
                        <a:pt x="209" y="41"/>
                      </a:lnTo>
                      <a:lnTo>
                        <a:pt x="215" y="51"/>
                      </a:lnTo>
                      <a:lnTo>
                        <a:pt x="219" y="63"/>
                      </a:lnTo>
                      <a:lnTo>
                        <a:pt x="221" y="73"/>
                      </a:lnTo>
                      <a:lnTo>
                        <a:pt x="220" y="79"/>
                      </a:lnTo>
                      <a:lnTo>
                        <a:pt x="217" y="72"/>
                      </a:lnTo>
                      <a:lnTo>
                        <a:pt x="212" y="67"/>
                      </a:lnTo>
                      <a:lnTo>
                        <a:pt x="205" y="64"/>
                      </a:lnTo>
                      <a:lnTo>
                        <a:pt x="195" y="60"/>
                      </a:lnTo>
                      <a:lnTo>
                        <a:pt x="184" y="58"/>
                      </a:lnTo>
                      <a:lnTo>
                        <a:pt x="174" y="57"/>
                      </a:lnTo>
                      <a:lnTo>
                        <a:pt x="164" y="57"/>
                      </a:lnTo>
                      <a:lnTo>
                        <a:pt x="153" y="60"/>
                      </a:lnTo>
                      <a:lnTo>
                        <a:pt x="145" y="63"/>
                      </a:lnTo>
                      <a:lnTo>
                        <a:pt x="139" y="67"/>
                      </a:lnTo>
                      <a:lnTo>
                        <a:pt x="132" y="73"/>
                      </a:lnTo>
                      <a:lnTo>
                        <a:pt x="129" y="78"/>
                      </a:lnTo>
                      <a:lnTo>
                        <a:pt x="127" y="85"/>
                      </a:lnTo>
                      <a:lnTo>
                        <a:pt x="125" y="92"/>
                      </a:lnTo>
                      <a:lnTo>
                        <a:pt x="123" y="102"/>
                      </a:lnTo>
                      <a:lnTo>
                        <a:pt x="122" y="112"/>
                      </a:lnTo>
                      <a:lnTo>
                        <a:pt x="120" y="124"/>
                      </a:lnTo>
                      <a:lnTo>
                        <a:pt x="117" y="135"/>
                      </a:lnTo>
                      <a:lnTo>
                        <a:pt x="113" y="147"/>
                      </a:lnTo>
                      <a:lnTo>
                        <a:pt x="109" y="158"/>
                      </a:lnTo>
                      <a:lnTo>
                        <a:pt x="104" y="168"/>
                      </a:lnTo>
                      <a:lnTo>
                        <a:pt x="97" y="180"/>
                      </a:lnTo>
                      <a:lnTo>
                        <a:pt x="89" y="190"/>
                      </a:lnTo>
                      <a:lnTo>
                        <a:pt x="79" y="199"/>
                      </a:lnTo>
                      <a:lnTo>
                        <a:pt x="69" y="207"/>
                      </a:lnTo>
                      <a:lnTo>
                        <a:pt x="57" y="215"/>
                      </a:lnTo>
                      <a:lnTo>
                        <a:pt x="47" y="219"/>
                      </a:lnTo>
                      <a:lnTo>
                        <a:pt x="37" y="223"/>
                      </a:lnTo>
                      <a:lnTo>
                        <a:pt x="25" y="226"/>
                      </a:lnTo>
                      <a:lnTo>
                        <a:pt x="12" y="228"/>
                      </a:lnTo>
                      <a:lnTo>
                        <a:pt x="0" y="229"/>
                      </a:lnTo>
                    </a:path>
                  </a:pathLst>
                </a:custGeom>
                <a:gradFill rotWithShape="0">
                  <a:gsLst>
                    <a:gs pos="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44" name="Oval 54"/>
                <p:cNvSpPr>
                  <a:spLocks noChangeArrowheads="1"/>
                </p:cNvSpPr>
                <p:nvPr/>
              </p:nvSpPr>
              <p:spPr bwMode="auto">
                <a:xfrm>
                  <a:off x="829" y="1345"/>
                  <a:ext cx="56" cy="52"/>
                </a:xfrm>
                <a:prstGeom prst="ellipse">
                  <a:avLst/>
                </a:prstGeom>
                <a:gradFill rotWithShape="0">
                  <a:gsLst>
                    <a:gs pos="0">
                      <a:schemeClr val="accent1"/>
                    </a:gs>
                    <a:gs pos="100000">
                      <a:schemeClr val="accent1">
                        <a:gamma/>
                        <a:shade val="46275"/>
                        <a:invGamma/>
                      </a:schemeClr>
                    </a:gs>
                  </a:gsLst>
                  <a:lin ang="0" scaled="1"/>
                </a:gradFill>
                <a:ln w="9525">
                  <a:noFill/>
                  <a:round/>
                  <a:headEnd/>
                  <a:tailEnd/>
                </a:ln>
                <a:effectLst/>
              </p:spPr>
              <p:txBody>
                <a:bodyPr wrap="none" lIns="92075" tIns="46038" rIns="92075" bIns="46038" anchor="ctr"/>
                <a:lstStyle/>
                <a:p>
                  <a:pPr eaLnBrk="0" hangingPunct="0">
                    <a:spcBef>
                      <a:spcPct val="50000"/>
                    </a:spcBef>
                    <a:defRPr/>
                  </a:pPr>
                  <a:endParaRPr lang="ru-RU" sz="2400"/>
                </a:p>
              </p:txBody>
            </p:sp>
          </p:grpSp>
        </p:grpSp>
      </p:grpSp>
      <p:sp>
        <p:nvSpPr>
          <p:cNvPr id="33794" name="Rectangle 2"/>
          <p:cNvSpPr>
            <a:spLocks noGrp="1" noChangeArrowheads="1"/>
          </p:cNvSpPr>
          <p:nvPr>
            <p:ph type="ctrTitle" sz="quarter"/>
          </p:nvPr>
        </p:nvSpPr>
        <p:spPr>
          <a:xfrm>
            <a:off x="2738438" y="1381125"/>
            <a:ext cx="6253162" cy="2333625"/>
          </a:xfrm>
        </p:spPr>
        <p:txBody>
          <a:bodyPr/>
          <a:lstStyle>
            <a:lvl1pPr>
              <a:defRPr/>
            </a:lvl1pPr>
          </a:lstStyle>
          <a:p>
            <a:r>
              <a:rPr lang="ru-RU" smtClean="0"/>
              <a:t>Образец заголовка</a:t>
            </a:r>
            <a:endParaRPr lang="ru-RU"/>
          </a:p>
        </p:txBody>
      </p:sp>
      <p:sp>
        <p:nvSpPr>
          <p:cNvPr id="33795" name="Rectangle 3"/>
          <p:cNvSpPr>
            <a:spLocks noGrp="1" noChangeArrowheads="1"/>
          </p:cNvSpPr>
          <p:nvPr>
            <p:ph type="subTitle" sz="quarter" idx="1"/>
          </p:nvPr>
        </p:nvSpPr>
        <p:spPr>
          <a:xfrm>
            <a:off x="2741613" y="4124325"/>
            <a:ext cx="6249987" cy="1285875"/>
          </a:xfrm>
        </p:spPr>
        <p:txBody>
          <a:bodyPr/>
          <a:lstStyle>
            <a:lvl1pPr marL="0" indent="0">
              <a:buFont typeface="Wingdings" pitchFamily="2" charset="2"/>
              <a:buNone/>
              <a:defRPr/>
            </a:lvl1pPr>
          </a:lstStyle>
          <a:p>
            <a:r>
              <a:rPr lang="ru-RU" smtClean="0"/>
              <a:t>Образец подзаголовка</a:t>
            </a:r>
            <a:endParaRPr lang="ru-RU"/>
          </a:p>
        </p:txBody>
      </p:sp>
      <p:sp>
        <p:nvSpPr>
          <p:cNvPr id="54" name="Rectangle 4"/>
          <p:cNvSpPr>
            <a:spLocks noGrp="1" noChangeArrowheads="1"/>
          </p:cNvSpPr>
          <p:nvPr>
            <p:ph type="dt" sz="quarter" idx="10"/>
          </p:nvPr>
        </p:nvSpPr>
        <p:spPr>
          <a:xfrm>
            <a:off x="2743200" y="5410200"/>
            <a:ext cx="6248400" cy="457200"/>
          </a:xfrm>
        </p:spPr>
        <p:txBody>
          <a:bodyPr wrap="none"/>
          <a:lstStyle>
            <a:lvl1pPr>
              <a:defRPr sz="3200" b="1">
                <a:latin typeface="+mn-lt"/>
              </a:defRPr>
            </a:lvl1pPr>
          </a:lstStyle>
          <a:p>
            <a:pPr>
              <a:defRPr/>
            </a:pPr>
            <a:fld id="{882C2A22-2501-42F3-B527-DE39F4D238ED}" type="datetimeFigureOut">
              <a:rPr lang="ru-RU"/>
              <a:pPr>
                <a:defRPr/>
              </a:pPr>
              <a:t>19.04.2013</a:t>
            </a:fld>
            <a:endParaRPr lang="ru-RU"/>
          </a:p>
        </p:txBody>
      </p:sp>
      <p:sp>
        <p:nvSpPr>
          <p:cNvPr id="55" name="Rectangle 55"/>
          <p:cNvSpPr>
            <a:spLocks noGrp="1" noChangeArrowheads="1"/>
          </p:cNvSpPr>
          <p:nvPr>
            <p:ph type="ftr" sz="quarter" idx="11"/>
          </p:nvPr>
        </p:nvSpPr>
        <p:spPr/>
        <p:txBody>
          <a:bodyPr/>
          <a:lstStyle>
            <a:lvl1pPr>
              <a:defRPr/>
            </a:lvl1pPr>
          </a:lstStyle>
          <a:p>
            <a:pPr>
              <a:defRPr/>
            </a:pPr>
            <a:endParaRPr lang="ru-RU"/>
          </a:p>
        </p:txBody>
      </p:sp>
      <p:sp>
        <p:nvSpPr>
          <p:cNvPr id="56" name="Rectangle 56"/>
          <p:cNvSpPr>
            <a:spLocks noGrp="1" noChangeArrowheads="1"/>
          </p:cNvSpPr>
          <p:nvPr>
            <p:ph type="sldNum" sz="quarter" idx="12"/>
          </p:nvPr>
        </p:nvSpPr>
        <p:spPr/>
        <p:txBody>
          <a:bodyPr/>
          <a:lstStyle>
            <a:lvl1pPr>
              <a:defRPr/>
            </a:lvl1pPr>
          </a:lstStyle>
          <a:p>
            <a:pPr>
              <a:defRPr/>
            </a:pPr>
            <a:fld id="{6BDAAB7C-FAB5-4155-B77A-9EB980FF80C7}" type="slidenum">
              <a:rPr lang="ru-RU"/>
              <a:pPr>
                <a:defRPr/>
              </a:pPr>
              <a:t>‹#›</a:t>
            </a:fld>
            <a:endParaRPr lang="ru-RU"/>
          </a:p>
        </p:txBody>
      </p:sp>
    </p:spTree>
    <p:extLst>
      <p:ext uri="{BB962C8B-B14F-4D97-AF65-F5344CB8AC3E}">
        <p14:creationId xmlns:p14="http://schemas.microsoft.com/office/powerpoint/2010/main" xmlns="" val="3643555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FEA32B0E-3CD5-49B1-BC34-935214D3EB68}" type="datetimeFigureOut">
              <a:rPr lang="ru-RU"/>
              <a:pPr>
                <a:defRPr/>
              </a:pPr>
              <a:t>19.04.2013</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65B13A29-CF41-4B8D-9B42-68377638B774}" type="slidenum">
              <a:rPr lang="ru-RU"/>
              <a:pPr>
                <a:defRPr/>
              </a:pPr>
              <a:t>‹#›</a:t>
            </a:fld>
            <a:endParaRPr lang="ru-RU"/>
          </a:p>
        </p:txBody>
      </p:sp>
    </p:spTree>
    <p:extLst>
      <p:ext uri="{BB962C8B-B14F-4D97-AF65-F5344CB8AC3E}">
        <p14:creationId xmlns:p14="http://schemas.microsoft.com/office/powerpoint/2010/main" xmlns="" val="3666366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5FFF2F43-7082-47AA-AB7B-A5B0F5D50570}" type="datetimeFigureOut">
              <a:rPr lang="ru-RU"/>
              <a:pPr>
                <a:defRPr/>
              </a:pPr>
              <a:t>19.04.2013</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CCE601F7-8522-4D96-BC14-C0F28281E78E}" type="slidenum">
              <a:rPr lang="ru-RU"/>
              <a:pPr>
                <a:defRPr/>
              </a:pPr>
              <a:t>‹#›</a:t>
            </a:fld>
            <a:endParaRPr lang="ru-RU"/>
          </a:p>
        </p:txBody>
      </p:sp>
    </p:spTree>
    <p:extLst>
      <p:ext uri="{BB962C8B-B14F-4D97-AF65-F5344CB8AC3E}">
        <p14:creationId xmlns:p14="http://schemas.microsoft.com/office/powerpoint/2010/main" xmlns="" val="2574387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pPr>
              <a:defRPr/>
            </a:pPr>
            <a:endParaRPr lang="ru-RU"/>
          </a:p>
        </p:txBody>
      </p:sp>
      <p:sp>
        <p:nvSpPr>
          <p:cNvPr id="3" name="Нижний колонтитул 2"/>
          <p:cNvSpPr>
            <a:spLocks noGrp="1"/>
          </p:cNvSpPr>
          <p:nvPr>
            <p:ph type="ftr" sz="quarter" idx="11"/>
          </p:nvPr>
        </p:nvSpPr>
        <p:spPr/>
        <p:txBody>
          <a:bodyPr/>
          <a:lstStyle>
            <a:lvl1pPr>
              <a:defRPr/>
            </a:lvl1pPr>
          </a:lstStyle>
          <a:p>
            <a:pPr>
              <a:defRPr/>
            </a:pPr>
            <a:endParaRPr lang="ru-RU"/>
          </a:p>
        </p:txBody>
      </p:sp>
      <p:sp>
        <p:nvSpPr>
          <p:cNvPr id="4" name="Номер слайда 3"/>
          <p:cNvSpPr>
            <a:spLocks noGrp="1"/>
          </p:cNvSpPr>
          <p:nvPr>
            <p:ph type="sldNum" sz="quarter" idx="12"/>
          </p:nvPr>
        </p:nvSpPr>
        <p:spPr/>
        <p:txBody>
          <a:bodyPr/>
          <a:lstStyle>
            <a:lvl1pPr>
              <a:defRPr/>
            </a:lvl1pPr>
          </a:lstStyle>
          <a:p>
            <a:pPr>
              <a:defRPr/>
            </a:pPr>
            <a:fld id="{B2D6C1F3-5A70-4BBF-94BA-FF0CBA5F9725}" type="slidenum">
              <a:rPr lang="ru-RU"/>
              <a:pPr>
                <a:defRPr/>
              </a:pPr>
              <a:t>‹#›</a:t>
            </a:fld>
            <a:endParaRPr lang="ru-RU"/>
          </a:p>
        </p:txBody>
      </p:sp>
    </p:spTree>
    <p:extLst>
      <p:ext uri="{BB962C8B-B14F-4D97-AF65-F5344CB8AC3E}">
        <p14:creationId xmlns:p14="http://schemas.microsoft.com/office/powerpoint/2010/main" xmlns="" val="18305679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3C47D2AD-98E2-4C94-8DBA-B5BE94BA4B6F}" type="datetimeFigureOut">
              <a:rPr lang="ru-RU"/>
              <a:pPr>
                <a:defRPr/>
              </a:pPr>
              <a:t>19.04.2013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C04F927-BA34-43A3-9AC9-7997373F4848}" type="slidenum">
              <a:rPr lang="ru-RU"/>
              <a:pPr>
                <a:defRPr/>
              </a:pPr>
              <a:t>‹#›</a:t>
            </a:fld>
            <a:endParaRPr lang="ru-RU"/>
          </a:p>
        </p:txBody>
      </p:sp>
    </p:spTree>
    <p:extLst>
      <p:ext uri="{BB962C8B-B14F-4D97-AF65-F5344CB8AC3E}">
        <p14:creationId xmlns:p14="http://schemas.microsoft.com/office/powerpoint/2010/main" xmlns="" val="42567557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FD16EEE6-A713-4408-8A4E-5CF105F87B7B}" type="datetimeFigureOut">
              <a:rPr lang="ru-RU"/>
              <a:pPr>
                <a:defRPr/>
              </a:pPr>
              <a:t>19.04.2013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C0673B8C-6C9B-4805-952C-B4B84B6C9285}" type="slidenum">
              <a:rPr lang="ru-RU"/>
              <a:pPr>
                <a:defRPr/>
              </a:pPr>
              <a:t>‹#›</a:t>
            </a:fld>
            <a:endParaRPr lang="ru-RU"/>
          </a:p>
        </p:txBody>
      </p:sp>
    </p:spTree>
    <p:extLst>
      <p:ext uri="{BB962C8B-B14F-4D97-AF65-F5344CB8AC3E}">
        <p14:creationId xmlns:p14="http://schemas.microsoft.com/office/powerpoint/2010/main" xmlns="" val="36060998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19D1B084-0E8B-480E-8458-CC9C72189F16}" type="datetimeFigureOut">
              <a:rPr lang="ru-RU"/>
              <a:pPr>
                <a:defRPr/>
              </a:pPr>
              <a:t>19.04.2013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55BD6F6-876F-43ED-A127-71DE627F71EE}" type="slidenum">
              <a:rPr lang="ru-RU"/>
              <a:pPr>
                <a:defRPr/>
              </a:pPr>
              <a:t>‹#›</a:t>
            </a:fld>
            <a:endParaRPr lang="ru-RU"/>
          </a:p>
        </p:txBody>
      </p:sp>
    </p:spTree>
    <p:extLst>
      <p:ext uri="{BB962C8B-B14F-4D97-AF65-F5344CB8AC3E}">
        <p14:creationId xmlns:p14="http://schemas.microsoft.com/office/powerpoint/2010/main" xmlns="" val="24006076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6A9AF1B4-A8BA-4947-B8D9-082FB354A97A}" type="datetimeFigureOut">
              <a:rPr lang="ru-RU"/>
              <a:pPr>
                <a:defRPr/>
              </a:pPr>
              <a:t>19.04.2013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4020A22-2B44-43CD-8E5A-A17CC73AE469}" type="slidenum">
              <a:rPr lang="ru-RU"/>
              <a:pPr>
                <a:defRPr/>
              </a:pPr>
              <a:t>‹#›</a:t>
            </a:fld>
            <a:endParaRPr lang="ru-RU"/>
          </a:p>
        </p:txBody>
      </p:sp>
    </p:spTree>
    <p:extLst>
      <p:ext uri="{BB962C8B-B14F-4D97-AF65-F5344CB8AC3E}">
        <p14:creationId xmlns:p14="http://schemas.microsoft.com/office/powerpoint/2010/main" xmlns="" val="3925427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Пустой слайд">
    <p:spTree>
      <p:nvGrpSpPr>
        <p:cNvPr id="1" name=""/>
        <p:cNvGrpSpPr/>
        <p:nvPr/>
      </p:nvGrpSpPr>
      <p:grpSpPr>
        <a:xfrm>
          <a:off x="0" y="0"/>
          <a:ext cx="0" cy="0"/>
          <a:chOff x="0" y="0"/>
          <a:chExt cx="0" cy="0"/>
        </a:xfrm>
      </p:grpSpPr>
      <p:sp>
        <p:nvSpPr>
          <p:cNvPr id="2" name="Rectangle 115"/>
          <p:cNvSpPr>
            <a:spLocks noGrp="1" noChangeArrowheads="1"/>
          </p:cNvSpPr>
          <p:nvPr>
            <p:ph type="dt" sz="half" idx="10"/>
          </p:nvPr>
        </p:nvSpPr>
        <p:spPr/>
        <p:txBody>
          <a:bodyPr/>
          <a:lstStyle>
            <a:lvl1pPr>
              <a:defRPr/>
            </a:lvl1pPr>
          </a:lstStyle>
          <a:p>
            <a:pPr>
              <a:defRPr/>
            </a:pPr>
            <a:endParaRPr lang="ru-RU"/>
          </a:p>
        </p:txBody>
      </p:sp>
      <p:sp>
        <p:nvSpPr>
          <p:cNvPr id="3" name="Rectangle 116"/>
          <p:cNvSpPr>
            <a:spLocks noGrp="1" noChangeArrowheads="1"/>
          </p:cNvSpPr>
          <p:nvPr>
            <p:ph type="ftr" sz="quarter" idx="11"/>
          </p:nvPr>
        </p:nvSpPr>
        <p:spPr/>
        <p:txBody>
          <a:bodyPr/>
          <a:lstStyle>
            <a:lvl1pPr>
              <a:defRPr/>
            </a:lvl1pPr>
          </a:lstStyle>
          <a:p>
            <a:pPr>
              <a:defRPr/>
            </a:pPr>
            <a:endParaRPr lang="ru-RU"/>
          </a:p>
        </p:txBody>
      </p:sp>
      <p:sp>
        <p:nvSpPr>
          <p:cNvPr id="4" name="Rectangle 117"/>
          <p:cNvSpPr>
            <a:spLocks noGrp="1" noChangeArrowheads="1"/>
          </p:cNvSpPr>
          <p:nvPr>
            <p:ph type="sldNum" sz="quarter" idx="12"/>
          </p:nvPr>
        </p:nvSpPr>
        <p:spPr/>
        <p:txBody>
          <a:bodyPr/>
          <a:lstStyle>
            <a:lvl1pPr>
              <a:defRPr/>
            </a:lvl1pPr>
          </a:lstStyle>
          <a:p>
            <a:pPr>
              <a:defRPr/>
            </a:pPr>
            <a:fld id="{E5B13181-E0D5-498F-BC5C-0061D7F5F384}" type="slidenum">
              <a:rPr lang="ru-RU"/>
              <a:pPr>
                <a:defRPr/>
              </a:pPr>
              <a:t>‹#›</a:t>
            </a:fld>
            <a:endParaRPr lang="ru-RU"/>
          </a:p>
        </p:txBody>
      </p:sp>
    </p:spTree>
    <p:extLst>
      <p:ext uri="{BB962C8B-B14F-4D97-AF65-F5344CB8AC3E}">
        <p14:creationId xmlns:p14="http://schemas.microsoft.com/office/powerpoint/2010/main" xmlns="" val="2569034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C7D12F14-EF18-481A-8F35-5EA4F4B06194}" type="datetimeFigureOut">
              <a:rPr lang="ru-RU"/>
              <a:pPr>
                <a:defRPr/>
              </a:pPr>
              <a:t>19.04.2013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C93D6F0-85F4-40D7-A665-26598B014ABE}" type="slidenum">
              <a:rPr lang="ru-RU"/>
              <a:pPr>
                <a:defRPr/>
              </a:pPr>
              <a:t>‹#›</a:t>
            </a:fld>
            <a:endParaRPr lang="ru-RU"/>
          </a:p>
        </p:txBody>
      </p:sp>
    </p:spTree>
    <p:extLst>
      <p:ext uri="{BB962C8B-B14F-4D97-AF65-F5344CB8AC3E}">
        <p14:creationId xmlns:p14="http://schemas.microsoft.com/office/powerpoint/2010/main" xmlns="" val="29094416"/>
      </p:ext>
    </p:extLst>
  </p:cSld>
  <p:clrMapOvr>
    <a:masterClrMapping/>
  </p:clrMapOvr>
  <p:transition>
    <p:wheel spokes="8"/>
    <p:sndAc>
      <p:stSnd>
        <p:snd r:embed="rId1" name="drumroll.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348B4E46-4E59-465D-A24B-F750F62AE99C}" type="slidenum">
              <a:rPr lang="ru-RU"/>
              <a:pPr>
                <a:defRPr/>
              </a:pPr>
              <a:t>‹#›</a:t>
            </a:fld>
            <a:endParaRPr lang="ru-RU"/>
          </a:p>
        </p:txBody>
      </p:sp>
    </p:spTree>
    <p:extLst>
      <p:ext uri="{BB962C8B-B14F-4D97-AF65-F5344CB8AC3E}">
        <p14:creationId xmlns:p14="http://schemas.microsoft.com/office/powerpoint/2010/main" xmlns="" val="997641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6"/>
          <p:cNvSpPr>
            <a:spLocks noGrp="1" noChangeArrowheads="1"/>
          </p:cNvSpPr>
          <p:nvPr>
            <p:ph type="ftr" sz="quarter" idx="10"/>
          </p:nvPr>
        </p:nvSpPr>
        <p:spPr>
          <a:ln/>
        </p:spPr>
        <p:txBody>
          <a:bodyPr/>
          <a:lstStyle>
            <a:lvl1pPr>
              <a:defRPr/>
            </a:lvl1pPr>
          </a:lstStyle>
          <a:p>
            <a:pPr>
              <a:defRPr/>
            </a:pPr>
            <a:endParaRPr lang="ru-RU"/>
          </a:p>
        </p:txBody>
      </p:sp>
      <p:sp>
        <p:nvSpPr>
          <p:cNvPr id="5" name="Rectangle 27"/>
          <p:cNvSpPr>
            <a:spLocks noGrp="1" noChangeArrowheads="1"/>
          </p:cNvSpPr>
          <p:nvPr>
            <p:ph type="sldNum" sz="quarter" idx="11"/>
          </p:nvPr>
        </p:nvSpPr>
        <p:spPr>
          <a:ln/>
        </p:spPr>
        <p:txBody>
          <a:bodyPr/>
          <a:lstStyle>
            <a:lvl1pPr>
              <a:defRPr/>
            </a:lvl1pPr>
          </a:lstStyle>
          <a:p>
            <a:pPr>
              <a:defRPr/>
            </a:pPr>
            <a:fld id="{2D70B6F6-7C98-4A08-AAA0-65FAFD7AB970}" type="slidenum">
              <a:rPr lang="ru-RU"/>
              <a:pPr>
                <a:defRPr/>
              </a:pPr>
              <a:t>‹#›</a:t>
            </a:fld>
            <a:endParaRPr lang="ru-RU"/>
          </a:p>
        </p:txBody>
      </p:sp>
      <p:sp>
        <p:nvSpPr>
          <p:cNvPr id="6" name="Rectangle 28"/>
          <p:cNvSpPr>
            <a:spLocks noGrp="1" noChangeArrowheads="1"/>
          </p:cNvSpPr>
          <p:nvPr>
            <p:ph type="dt" sz="half" idx="12"/>
          </p:nvPr>
        </p:nvSpPr>
        <p:spPr>
          <a:ln/>
        </p:spPr>
        <p:txBody>
          <a:bodyPr/>
          <a:lstStyle>
            <a:lvl1pPr>
              <a:defRPr/>
            </a:lvl1pPr>
          </a:lstStyle>
          <a:p>
            <a:pPr>
              <a:defRPr/>
            </a:pPr>
            <a:fld id="{85DBEBE9-87B6-4CDE-B517-F388F2996B66}" type="datetimeFigureOut">
              <a:rPr lang="ru-RU"/>
              <a:pPr>
                <a:defRPr/>
              </a:pPr>
              <a:t>19.04.2013</a:t>
            </a:fld>
            <a:endParaRPr lang="ru-RU"/>
          </a:p>
        </p:txBody>
      </p:sp>
    </p:spTree>
    <p:extLst>
      <p:ext uri="{BB962C8B-B14F-4D97-AF65-F5344CB8AC3E}">
        <p14:creationId xmlns:p14="http://schemas.microsoft.com/office/powerpoint/2010/main" xmlns="" val="186158728"/>
      </p:ext>
    </p:extLst>
  </p:cSld>
  <p:clrMapOvr>
    <a:masterClrMapping/>
  </p:clrMapOvr>
  <p:transition>
    <p:split orient="vert" dir="in"/>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EB38D9C2-D8C2-4692-8F94-B8B53993565A}" type="datetimeFigureOut">
              <a:rPr lang="ru-RU"/>
              <a:pPr>
                <a:defRPr/>
              </a:pPr>
              <a:t>19.04.2013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24BE5B9E-161F-4BBD-9995-C4696058C294}" type="slidenum">
              <a:rPr lang="ru-RU"/>
              <a:pPr>
                <a:defRPr/>
              </a:pPr>
              <a:t>‹#›</a:t>
            </a:fld>
            <a:endParaRPr lang="ru-RU"/>
          </a:p>
        </p:txBody>
      </p:sp>
    </p:spTree>
    <p:extLst>
      <p:ext uri="{BB962C8B-B14F-4D97-AF65-F5344CB8AC3E}">
        <p14:creationId xmlns:p14="http://schemas.microsoft.com/office/powerpoint/2010/main" xmlns="" val="346785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A68D97B2-4879-402A-8E3F-049447D61FA4}" type="datetimeFigureOut">
              <a:rPr lang="ru-RU"/>
              <a:pPr>
                <a:defRPr/>
              </a:pPr>
              <a:t>19.04.2013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91A14762-9BA4-4D2E-90BE-AF48975E865E}" type="slidenum">
              <a:rPr lang="ru-RU"/>
              <a:pPr>
                <a:defRPr/>
              </a:pPr>
              <a:t>‹#›</a:t>
            </a:fld>
            <a:endParaRPr lang="ru-RU"/>
          </a:p>
        </p:txBody>
      </p:sp>
    </p:spTree>
    <p:extLst>
      <p:ext uri="{BB962C8B-B14F-4D97-AF65-F5344CB8AC3E}">
        <p14:creationId xmlns:p14="http://schemas.microsoft.com/office/powerpoint/2010/main" xmlns="" val="3790024610"/>
      </p:ext>
    </p:extLst>
  </p:cSld>
  <p:clrMapOvr>
    <a:masterClrMapping/>
  </p:clrMapOvr>
  <p:transition>
    <p:wheel spokes="8"/>
    <p:sndAc>
      <p:stSnd>
        <p:snd r:embed="rId1" name="drumroll.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5F493CEC-CC37-4E59-AA26-1DF7C38B9902}" type="datetimeFigureOut">
              <a:rPr lang="ru-RU"/>
              <a:pPr>
                <a:defRPr/>
              </a:pPr>
              <a:t>19.04.2013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D260D3EA-1E30-41A5-B5B9-B70879FDB8D2}" type="slidenum">
              <a:rPr lang="ru-RU"/>
              <a:pPr>
                <a:defRPr/>
              </a:pPr>
              <a:t>‹#›</a:t>
            </a:fld>
            <a:endParaRPr lang="ru-RU"/>
          </a:p>
        </p:txBody>
      </p:sp>
    </p:spTree>
    <p:extLst>
      <p:ext uri="{BB962C8B-B14F-4D97-AF65-F5344CB8AC3E}">
        <p14:creationId xmlns:p14="http://schemas.microsoft.com/office/powerpoint/2010/main" xmlns="" val="2432975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16DB270E-E83C-4F7C-8DC9-973A0EC47E23}" type="datetimeFigureOut">
              <a:rPr lang="ru-RU"/>
              <a:pPr>
                <a:defRPr/>
              </a:pPr>
              <a:t>19.04.2013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6680ED2D-FAED-4FC8-B4B2-9D02B89CF3DD}" type="slidenum">
              <a:rPr lang="ru-RU"/>
              <a:pPr>
                <a:defRPr/>
              </a:pPr>
              <a:t>‹#›</a:t>
            </a:fld>
            <a:endParaRPr lang="ru-RU"/>
          </a:p>
        </p:txBody>
      </p:sp>
    </p:spTree>
    <p:extLst>
      <p:ext uri="{BB962C8B-B14F-4D97-AF65-F5344CB8AC3E}">
        <p14:creationId xmlns:p14="http://schemas.microsoft.com/office/powerpoint/2010/main" xmlns="" val="16069042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4.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9525"/>
            <a:ext cx="1557338" cy="6878638"/>
            <a:chOff x="0" y="-6"/>
            <a:chExt cx="981" cy="4333"/>
          </a:xfrm>
        </p:grpSpPr>
        <p:sp>
          <p:nvSpPr>
            <p:cNvPr id="32771" name="Rectangle 3"/>
            <p:cNvSpPr>
              <a:spLocks noChangeArrowheads="1"/>
            </p:cNvSpPr>
            <p:nvPr/>
          </p:nvSpPr>
          <p:spPr bwMode="auto">
            <a:xfrm>
              <a:off x="453" y="2151"/>
              <a:ext cx="114"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pPr>
                <a:defRPr/>
              </a:pPr>
              <a:endParaRPr lang="ru-RU"/>
            </a:p>
          </p:txBody>
        </p:sp>
        <p:sp>
          <p:nvSpPr>
            <p:cNvPr id="32772" name="Rectangle 4"/>
            <p:cNvSpPr>
              <a:spLocks noChangeArrowheads="1"/>
            </p:cNvSpPr>
            <p:nvPr/>
          </p:nvSpPr>
          <p:spPr bwMode="auto">
            <a:xfrm>
              <a:off x="0" y="2151"/>
              <a:ext cx="221"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32773" name="Rectangle 5"/>
            <p:cNvSpPr>
              <a:spLocks noChangeArrowheads="1"/>
            </p:cNvSpPr>
            <p:nvPr/>
          </p:nvSpPr>
          <p:spPr bwMode="auto">
            <a:xfrm>
              <a:off x="222" y="2151"/>
              <a:ext cx="231"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pPr>
                <a:defRPr/>
              </a:pPr>
              <a:endParaRPr lang="ru-RU"/>
            </a:p>
          </p:txBody>
        </p:sp>
        <p:sp>
          <p:nvSpPr>
            <p:cNvPr id="32774" name="Rectangle 6"/>
            <p:cNvSpPr>
              <a:spLocks noChangeArrowheads="1"/>
            </p:cNvSpPr>
            <p:nvPr/>
          </p:nvSpPr>
          <p:spPr bwMode="auto">
            <a:xfrm>
              <a:off x="567" y="2160"/>
              <a:ext cx="204" cy="2161"/>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32775" name="Freeform 7"/>
            <p:cNvSpPr>
              <a:spLocks/>
            </p:cNvSpPr>
            <p:nvPr/>
          </p:nvSpPr>
          <p:spPr bwMode="auto">
            <a:xfrm>
              <a:off x="222" y="2636"/>
              <a:ext cx="344" cy="647"/>
            </a:xfrm>
            <a:custGeom>
              <a:avLst/>
              <a:gdLst/>
              <a:ahLst/>
              <a:cxnLst>
                <a:cxn ang="0">
                  <a:pos x="343" y="52"/>
                </a:cxn>
                <a:cxn ang="0">
                  <a:pos x="343" y="194"/>
                </a:cxn>
                <a:cxn ang="0">
                  <a:pos x="335" y="188"/>
                </a:cxn>
                <a:cxn ang="0">
                  <a:pos x="315" y="188"/>
                </a:cxn>
                <a:cxn ang="0">
                  <a:pos x="300" y="194"/>
                </a:cxn>
                <a:cxn ang="0">
                  <a:pos x="284" y="209"/>
                </a:cxn>
                <a:cxn ang="0">
                  <a:pos x="242" y="261"/>
                </a:cxn>
                <a:cxn ang="0">
                  <a:pos x="146" y="366"/>
                </a:cxn>
                <a:cxn ang="0">
                  <a:pos x="50" y="475"/>
                </a:cxn>
                <a:cxn ang="0">
                  <a:pos x="30" y="505"/>
                </a:cxn>
                <a:cxn ang="0">
                  <a:pos x="17" y="535"/>
                </a:cxn>
                <a:cxn ang="0">
                  <a:pos x="10" y="582"/>
                </a:cxn>
                <a:cxn ang="0">
                  <a:pos x="0" y="646"/>
                </a:cxn>
                <a:cxn ang="0">
                  <a:pos x="0" y="365"/>
                </a:cxn>
                <a:cxn ang="0">
                  <a:pos x="5" y="392"/>
                </a:cxn>
                <a:cxn ang="0">
                  <a:pos x="10" y="404"/>
                </a:cxn>
                <a:cxn ang="0">
                  <a:pos x="20" y="410"/>
                </a:cxn>
                <a:cxn ang="0">
                  <a:pos x="30" y="413"/>
                </a:cxn>
                <a:cxn ang="0">
                  <a:pos x="45" y="413"/>
                </a:cxn>
                <a:cxn ang="0">
                  <a:pos x="60" y="407"/>
                </a:cxn>
                <a:cxn ang="0">
                  <a:pos x="257" y="190"/>
                </a:cxn>
                <a:cxn ang="0">
                  <a:pos x="297" y="138"/>
                </a:cxn>
                <a:cxn ang="0">
                  <a:pos x="312" y="111"/>
                </a:cxn>
                <a:cxn ang="0">
                  <a:pos x="325" y="84"/>
                </a:cxn>
                <a:cxn ang="0">
                  <a:pos x="335" y="39"/>
                </a:cxn>
                <a:cxn ang="0">
                  <a:pos x="343" y="0"/>
                </a:cxn>
                <a:cxn ang="0">
                  <a:pos x="343" y="117"/>
                </a:cxn>
              </a:cxnLst>
              <a:rect l="0" t="0" r="r" b="b"/>
              <a:pathLst>
                <a:path w="344" h="647">
                  <a:moveTo>
                    <a:pt x="343" y="52"/>
                  </a:moveTo>
                  <a:lnTo>
                    <a:pt x="343" y="194"/>
                  </a:lnTo>
                  <a:lnTo>
                    <a:pt x="335" y="188"/>
                  </a:lnTo>
                  <a:lnTo>
                    <a:pt x="315" y="188"/>
                  </a:lnTo>
                  <a:lnTo>
                    <a:pt x="300" y="194"/>
                  </a:lnTo>
                  <a:lnTo>
                    <a:pt x="284" y="209"/>
                  </a:lnTo>
                  <a:lnTo>
                    <a:pt x="242" y="261"/>
                  </a:lnTo>
                  <a:lnTo>
                    <a:pt x="146" y="366"/>
                  </a:lnTo>
                  <a:lnTo>
                    <a:pt x="50" y="475"/>
                  </a:lnTo>
                  <a:lnTo>
                    <a:pt x="30" y="505"/>
                  </a:lnTo>
                  <a:lnTo>
                    <a:pt x="17" y="535"/>
                  </a:lnTo>
                  <a:lnTo>
                    <a:pt x="10" y="582"/>
                  </a:lnTo>
                  <a:lnTo>
                    <a:pt x="0" y="646"/>
                  </a:lnTo>
                  <a:lnTo>
                    <a:pt x="0" y="365"/>
                  </a:lnTo>
                  <a:lnTo>
                    <a:pt x="5" y="392"/>
                  </a:lnTo>
                  <a:lnTo>
                    <a:pt x="10" y="404"/>
                  </a:lnTo>
                  <a:lnTo>
                    <a:pt x="20" y="410"/>
                  </a:lnTo>
                  <a:lnTo>
                    <a:pt x="30" y="413"/>
                  </a:lnTo>
                  <a:lnTo>
                    <a:pt x="45" y="413"/>
                  </a:lnTo>
                  <a:lnTo>
                    <a:pt x="60" y="407"/>
                  </a:lnTo>
                  <a:lnTo>
                    <a:pt x="257" y="190"/>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76" name="Freeform 8"/>
            <p:cNvSpPr>
              <a:spLocks/>
            </p:cNvSpPr>
            <p:nvPr/>
          </p:nvSpPr>
          <p:spPr bwMode="auto">
            <a:xfrm>
              <a:off x="222" y="2908"/>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77" name="Freeform 9"/>
            <p:cNvSpPr>
              <a:spLocks/>
            </p:cNvSpPr>
            <p:nvPr/>
          </p:nvSpPr>
          <p:spPr bwMode="auto">
            <a:xfrm>
              <a:off x="222" y="3165"/>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78" name="Freeform 10"/>
            <p:cNvSpPr>
              <a:spLocks/>
            </p:cNvSpPr>
            <p:nvPr/>
          </p:nvSpPr>
          <p:spPr bwMode="auto">
            <a:xfrm>
              <a:off x="222" y="3420"/>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79" name="Freeform 11"/>
            <p:cNvSpPr>
              <a:spLocks/>
            </p:cNvSpPr>
            <p:nvPr/>
          </p:nvSpPr>
          <p:spPr bwMode="auto">
            <a:xfrm>
              <a:off x="222" y="3677"/>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80" name="Freeform 12"/>
            <p:cNvSpPr>
              <a:spLocks/>
            </p:cNvSpPr>
            <p:nvPr/>
          </p:nvSpPr>
          <p:spPr bwMode="auto">
            <a:xfrm>
              <a:off x="301" y="3932"/>
              <a:ext cx="265" cy="392"/>
            </a:xfrm>
            <a:custGeom>
              <a:avLst/>
              <a:gdLst/>
              <a:ahLst/>
              <a:cxnLst>
                <a:cxn ang="0">
                  <a:pos x="264" y="52"/>
                </a:cxn>
                <a:cxn ang="0">
                  <a:pos x="264" y="194"/>
                </a:cxn>
                <a:cxn ang="0">
                  <a:pos x="256" y="188"/>
                </a:cxn>
                <a:cxn ang="0">
                  <a:pos x="236" y="188"/>
                </a:cxn>
                <a:cxn ang="0">
                  <a:pos x="221" y="194"/>
                </a:cxn>
                <a:cxn ang="0">
                  <a:pos x="205" y="209"/>
                </a:cxn>
                <a:cxn ang="0">
                  <a:pos x="162" y="261"/>
                </a:cxn>
                <a:cxn ang="0">
                  <a:pos x="66" y="366"/>
                </a:cxn>
                <a:cxn ang="0">
                  <a:pos x="45" y="391"/>
                </a:cxn>
                <a:cxn ang="0">
                  <a:pos x="0" y="391"/>
                </a:cxn>
                <a:cxn ang="0">
                  <a:pos x="178" y="190"/>
                </a:cxn>
                <a:cxn ang="0">
                  <a:pos x="218" y="138"/>
                </a:cxn>
                <a:cxn ang="0">
                  <a:pos x="233" y="111"/>
                </a:cxn>
                <a:cxn ang="0">
                  <a:pos x="246" y="84"/>
                </a:cxn>
                <a:cxn ang="0">
                  <a:pos x="256" y="39"/>
                </a:cxn>
                <a:cxn ang="0">
                  <a:pos x="264" y="0"/>
                </a:cxn>
                <a:cxn ang="0">
                  <a:pos x="264" y="117"/>
                </a:cxn>
              </a:cxnLst>
              <a:rect l="0" t="0" r="r" b="b"/>
              <a:pathLst>
                <a:path w="265" h="392">
                  <a:moveTo>
                    <a:pt x="264" y="52"/>
                  </a:moveTo>
                  <a:lnTo>
                    <a:pt x="264" y="194"/>
                  </a:lnTo>
                  <a:lnTo>
                    <a:pt x="256" y="188"/>
                  </a:lnTo>
                  <a:lnTo>
                    <a:pt x="236" y="188"/>
                  </a:lnTo>
                  <a:lnTo>
                    <a:pt x="221" y="194"/>
                  </a:lnTo>
                  <a:lnTo>
                    <a:pt x="205" y="209"/>
                  </a:lnTo>
                  <a:lnTo>
                    <a:pt x="162" y="261"/>
                  </a:lnTo>
                  <a:lnTo>
                    <a:pt x="66" y="366"/>
                  </a:lnTo>
                  <a:lnTo>
                    <a:pt x="45" y="391"/>
                  </a:lnTo>
                  <a:lnTo>
                    <a:pt x="0" y="391"/>
                  </a:lnTo>
                  <a:lnTo>
                    <a:pt x="178" y="190"/>
                  </a:lnTo>
                  <a:lnTo>
                    <a:pt x="218" y="138"/>
                  </a:lnTo>
                  <a:lnTo>
                    <a:pt x="233" y="111"/>
                  </a:lnTo>
                  <a:lnTo>
                    <a:pt x="246" y="84"/>
                  </a:lnTo>
                  <a:lnTo>
                    <a:pt x="256" y="39"/>
                  </a:lnTo>
                  <a:lnTo>
                    <a:pt x="264" y="0"/>
                  </a:lnTo>
                  <a:lnTo>
                    <a:pt x="264"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81" name="Freeform 13"/>
            <p:cNvSpPr>
              <a:spLocks/>
            </p:cNvSpPr>
            <p:nvPr/>
          </p:nvSpPr>
          <p:spPr bwMode="auto">
            <a:xfrm>
              <a:off x="222" y="2366"/>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82" name="Freeform 14"/>
            <p:cNvSpPr>
              <a:spLocks/>
            </p:cNvSpPr>
            <p:nvPr/>
          </p:nvSpPr>
          <p:spPr bwMode="auto">
            <a:xfrm>
              <a:off x="222" y="2151"/>
              <a:ext cx="346" cy="575"/>
            </a:xfrm>
            <a:custGeom>
              <a:avLst/>
              <a:gdLst/>
              <a:ahLst/>
              <a:cxnLst>
                <a:cxn ang="0">
                  <a:pos x="345" y="0"/>
                </a:cxn>
                <a:cxn ang="0">
                  <a:pos x="343" y="122"/>
                </a:cxn>
                <a:cxn ang="0">
                  <a:pos x="336" y="116"/>
                </a:cxn>
                <a:cxn ang="0">
                  <a:pos x="315" y="116"/>
                </a:cxn>
                <a:cxn ang="0">
                  <a:pos x="300" y="122"/>
                </a:cxn>
                <a:cxn ang="0">
                  <a:pos x="285" y="137"/>
                </a:cxn>
                <a:cxn ang="0">
                  <a:pos x="242" y="188"/>
                </a:cxn>
                <a:cxn ang="0">
                  <a:pos x="146" y="294"/>
                </a:cxn>
                <a:cxn ang="0">
                  <a:pos x="50" y="403"/>
                </a:cxn>
                <a:cxn ang="0">
                  <a:pos x="30" y="433"/>
                </a:cxn>
                <a:cxn ang="0">
                  <a:pos x="17" y="463"/>
                </a:cxn>
                <a:cxn ang="0">
                  <a:pos x="10" y="510"/>
                </a:cxn>
                <a:cxn ang="0">
                  <a:pos x="0" y="574"/>
                </a:cxn>
                <a:cxn ang="0">
                  <a:pos x="0" y="293"/>
                </a:cxn>
                <a:cxn ang="0">
                  <a:pos x="5" y="320"/>
                </a:cxn>
                <a:cxn ang="0">
                  <a:pos x="10" y="332"/>
                </a:cxn>
                <a:cxn ang="0">
                  <a:pos x="20" y="338"/>
                </a:cxn>
                <a:cxn ang="0">
                  <a:pos x="30" y="341"/>
                </a:cxn>
                <a:cxn ang="0">
                  <a:pos x="45" y="341"/>
                </a:cxn>
                <a:cxn ang="0">
                  <a:pos x="60" y="335"/>
                </a:cxn>
                <a:cxn ang="0">
                  <a:pos x="257" y="117"/>
                </a:cxn>
                <a:cxn ang="0">
                  <a:pos x="298" y="66"/>
                </a:cxn>
                <a:cxn ang="0">
                  <a:pos x="313" y="39"/>
                </a:cxn>
                <a:cxn ang="0">
                  <a:pos x="326" y="12"/>
                </a:cxn>
                <a:cxn ang="0">
                  <a:pos x="329" y="0"/>
                </a:cxn>
                <a:cxn ang="0">
                  <a:pos x="345" y="3"/>
                </a:cxn>
                <a:cxn ang="0">
                  <a:pos x="343" y="45"/>
                </a:cxn>
              </a:cxnLst>
              <a:rect l="0" t="0" r="r" b="b"/>
              <a:pathLst>
                <a:path w="346" h="575">
                  <a:moveTo>
                    <a:pt x="345" y="0"/>
                  </a:moveTo>
                  <a:lnTo>
                    <a:pt x="343" y="122"/>
                  </a:lnTo>
                  <a:lnTo>
                    <a:pt x="336" y="116"/>
                  </a:lnTo>
                  <a:lnTo>
                    <a:pt x="315" y="116"/>
                  </a:lnTo>
                  <a:lnTo>
                    <a:pt x="300" y="122"/>
                  </a:lnTo>
                  <a:lnTo>
                    <a:pt x="285" y="137"/>
                  </a:lnTo>
                  <a:lnTo>
                    <a:pt x="242" y="188"/>
                  </a:lnTo>
                  <a:lnTo>
                    <a:pt x="146" y="294"/>
                  </a:lnTo>
                  <a:lnTo>
                    <a:pt x="50" y="403"/>
                  </a:lnTo>
                  <a:lnTo>
                    <a:pt x="30" y="433"/>
                  </a:lnTo>
                  <a:lnTo>
                    <a:pt x="17" y="463"/>
                  </a:lnTo>
                  <a:lnTo>
                    <a:pt x="10" y="510"/>
                  </a:lnTo>
                  <a:lnTo>
                    <a:pt x="0" y="574"/>
                  </a:lnTo>
                  <a:lnTo>
                    <a:pt x="0" y="293"/>
                  </a:lnTo>
                  <a:lnTo>
                    <a:pt x="5" y="320"/>
                  </a:lnTo>
                  <a:lnTo>
                    <a:pt x="10" y="332"/>
                  </a:lnTo>
                  <a:lnTo>
                    <a:pt x="20" y="338"/>
                  </a:lnTo>
                  <a:lnTo>
                    <a:pt x="30" y="341"/>
                  </a:lnTo>
                  <a:lnTo>
                    <a:pt x="45" y="341"/>
                  </a:lnTo>
                  <a:lnTo>
                    <a:pt x="60" y="335"/>
                  </a:lnTo>
                  <a:lnTo>
                    <a:pt x="257" y="117"/>
                  </a:lnTo>
                  <a:lnTo>
                    <a:pt x="298" y="66"/>
                  </a:lnTo>
                  <a:lnTo>
                    <a:pt x="313" y="39"/>
                  </a:lnTo>
                  <a:lnTo>
                    <a:pt x="326" y="12"/>
                  </a:lnTo>
                  <a:lnTo>
                    <a:pt x="329" y="0"/>
                  </a:lnTo>
                  <a:lnTo>
                    <a:pt x="345" y="3"/>
                  </a:lnTo>
                  <a:lnTo>
                    <a:pt x="343" y="45"/>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83" name="Rectangle 15"/>
            <p:cNvSpPr>
              <a:spLocks noChangeArrowheads="1"/>
            </p:cNvSpPr>
            <p:nvPr/>
          </p:nvSpPr>
          <p:spPr bwMode="auto">
            <a:xfrm>
              <a:off x="453" y="-3"/>
              <a:ext cx="114"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pPr>
                <a:defRPr/>
              </a:pPr>
              <a:endParaRPr lang="ru-RU"/>
            </a:p>
          </p:txBody>
        </p:sp>
        <p:sp>
          <p:nvSpPr>
            <p:cNvPr id="32784" name="Rectangle 16"/>
            <p:cNvSpPr>
              <a:spLocks noChangeArrowheads="1"/>
            </p:cNvSpPr>
            <p:nvPr/>
          </p:nvSpPr>
          <p:spPr bwMode="auto">
            <a:xfrm>
              <a:off x="0" y="-3"/>
              <a:ext cx="221"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32785" name="Rectangle 17"/>
            <p:cNvSpPr>
              <a:spLocks noChangeArrowheads="1"/>
            </p:cNvSpPr>
            <p:nvPr/>
          </p:nvSpPr>
          <p:spPr bwMode="auto">
            <a:xfrm>
              <a:off x="222" y="-3"/>
              <a:ext cx="231"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pPr>
                <a:defRPr/>
              </a:pPr>
              <a:endParaRPr lang="ru-RU"/>
            </a:p>
          </p:txBody>
        </p:sp>
        <p:sp>
          <p:nvSpPr>
            <p:cNvPr id="32786" name="Rectangle 18"/>
            <p:cNvSpPr>
              <a:spLocks noChangeArrowheads="1"/>
            </p:cNvSpPr>
            <p:nvPr/>
          </p:nvSpPr>
          <p:spPr bwMode="auto">
            <a:xfrm>
              <a:off x="567" y="-3"/>
              <a:ext cx="204"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32787" name="Freeform 19"/>
            <p:cNvSpPr>
              <a:spLocks/>
            </p:cNvSpPr>
            <p:nvPr/>
          </p:nvSpPr>
          <p:spPr bwMode="auto">
            <a:xfrm>
              <a:off x="222" y="497"/>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88" name="Freeform 20"/>
            <p:cNvSpPr>
              <a:spLocks/>
            </p:cNvSpPr>
            <p:nvPr/>
          </p:nvSpPr>
          <p:spPr bwMode="auto">
            <a:xfrm>
              <a:off x="222" y="754"/>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89" name="Freeform 21"/>
            <p:cNvSpPr>
              <a:spLocks/>
            </p:cNvSpPr>
            <p:nvPr/>
          </p:nvSpPr>
          <p:spPr bwMode="auto">
            <a:xfrm>
              <a:off x="222" y="1010"/>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90" name="Freeform 22"/>
            <p:cNvSpPr>
              <a:spLocks/>
            </p:cNvSpPr>
            <p:nvPr/>
          </p:nvSpPr>
          <p:spPr bwMode="auto">
            <a:xfrm>
              <a:off x="222" y="1266"/>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91" name="Freeform 23"/>
            <p:cNvSpPr>
              <a:spLocks/>
            </p:cNvSpPr>
            <p:nvPr/>
          </p:nvSpPr>
          <p:spPr bwMode="auto">
            <a:xfrm>
              <a:off x="222" y="1522"/>
              <a:ext cx="344" cy="647"/>
            </a:xfrm>
            <a:custGeom>
              <a:avLst/>
              <a:gdLst/>
              <a:ahLst/>
              <a:cxnLst>
                <a:cxn ang="0">
                  <a:pos x="343" y="52"/>
                </a:cxn>
                <a:cxn ang="0">
                  <a:pos x="343" y="194"/>
                </a:cxn>
                <a:cxn ang="0">
                  <a:pos x="335" y="188"/>
                </a:cxn>
                <a:cxn ang="0">
                  <a:pos x="315" y="188"/>
                </a:cxn>
                <a:cxn ang="0">
                  <a:pos x="300" y="194"/>
                </a:cxn>
                <a:cxn ang="0">
                  <a:pos x="284" y="209"/>
                </a:cxn>
                <a:cxn ang="0">
                  <a:pos x="242" y="261"/>
                </a:cxn>
                <a:cxn ang="0">
                  <a:pos x="146" y="366"/>
                </a:cxn>
                <a:cxn ang="0">
                  <a:pos x="50" y="475"/>
                </a:cxn>
                <a:cxn ang="0">
                  <a:pos x="30" y="505"/>
                </a:cxn>
                <a:cxn ang="0">
                  <a:pos x="17" y="535"/>
                </a:cxn>
                <a:cxn ang="0">
                  <a:pos x="10" y="582"/>
                </a:cxn>
                <a:cxn ang="0">
                  <a:pos x="0" y="646"/>
                </a:cxn>
                <a:cxn ang="0">
                  <a:pos x="0" y="365"/>
                </a:cxn>
                <a:cxn ang="0">
                  <a:pos x="5" y="392"/>
                </a:cxn>
                <a:cxn ang="0">
                  <a:pos x="10" y="404"/>
                </a:cxn>
                <a:cxn ang="0">
                  <a:pos x="20" y="410"/>
                </a:cxn>
                <a:cxn ang="0">
                  <a:pos x="30" y="413"/>
                </a:cxn>
                <a:cxn ang="0">
                  <a:pos x="45" y="413"/>
                </a:cxn>
                <a:cxn ang="0">
                  <a:pos x="60" y="407"/>
                </a:cxn>
                <a:cxn ang="0">
                  <a:pos x="257" y="190"/>
                </a:cxn>
                <a:cxn ang="0">
                  <a:pos x="297" y="138"/>
                </a:cxn>
                <a:cxn ang="0">
                  <a:pos x="312" y="111"/>
                </a:cxn>
                <a:cxn ang="0">
                  <a:pos x="325" y="84"/>
                </a:cxn>
                <a:cxn ang="0">
                  <a:pos x="335" y="39"/>
                </a:cxn>
                <a:cxn ang="0">
                  <a:pos x="343" y="0"/>
                </a:cxn>
                <a:cxn ang="0">
                  <a:pos x="343" y="117"/>
                </a:cxn>
              </a:cxnLst>
              <a:rect l="0" t="0" r="r" b="b"/>
              <a:pathLst>
                <a:path w="344" h="647">
                  <a:moveTo>
                    <a:pt x="343" y="52"/>
                  </a:moveTo>
                  <a:lnTo>
                    <a:pt x="343" y="194"/>
                  </a:lnTo>
                  <a:lnTo>
                    <a:pt x="335" y="188"/>
                  </a:lnTo>
                  <a:lnTo>
                    <a:pt x="315" y="188"/>
                  </a:lnTo>
                  <a:lnTo>
                    <a:pt x="300" y="194"/>
                  </a:lnTo>
                  <a:lnTo>
                    <a:pt x="284" y="209"/>
                  </a:lnTo>
                  <a:lnTo>
                    <a:pt x="242" y="261"/>
                  </a:lnTo>
                  <a:lnTo>
                    <a:pt x="146" y="366"/>
                  </a:lnTo>
                  <a:lnTo>
                    <a:pt x="50" y="475"/>
                  </a:lnTo>
                  <a:lnTo>
                    <a:pt x="30" y="505"/>
                  </a:lnTo>
                  <a:lnTo>
                    <a:pt x="17" y="535"/>
                  </a:lnTo>
                  <a:lnTo>
                    <a:pt x="10" y="582"/>
                  </a:lnTo>
                  <a:lnTo>
                    <a:pt x="0" y="646"/>
                  </a:lnTo>
                  <a:lnTo>
                    <a:pt x="0" y="365"/>
                  </a:lnTo>
                  <a:lnTo>
                    <a:pt x="5" y="392"/>
                  </a:lnTo>
                  <a:lnTo>
                    <a:pt x="10" y="404"/>
                  </a:lnTo>
                  <a:lnTo>
                    <a:pt x="20" y="410"/>
                  </a:lnTo>
                  <a:lnTo>
                    <a:pt x="30" y="413"/>
                  </a:lnTo>
                  <a:lnTo>
                    <a:pt x="45" y="413"/>
                  </a:lnTo>
                  <a:lnTo>
                    <a:pt x="60" y="407"/>
                  </a:lnTo>
                  <a:lnTo>
                    <a:pt x="257" y="190"/>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92" name="Freeform 24"/>
            <p:cNvSpPr>
              <a:spLocks/>
            </p:cNvSpPr>
            <p:nvPr/>
          </p:nvSpPr>
          <p:spPr bwMode="auto">
            <a:xfrm>
              <a:off x="219" y="4178"/>
              <a:ext cx="349" cy="149"/>
            </a:xfrm>
            <a:custGeom>
              <a:avLst/>
              <a:gdLst/>
              <a:ahLst/>
              <a:cxnLst>
                <a:cxn ang="0">
                  <a:pos x="345" y="52"/>
                </a:cxn>
                <a:cxn ang="0">
                  <a:pos x="348" y="144"/>
                </a:cxn>
                <a:cxn ang="0">
                  <a:pos x="0" y="148"/>
                </a:cxn>
                <a:cxn ang="0">
                  <a:pos x="299" y="143"/>
                </a:cxn>
                <a:cxn ang="0">
                  <a:pos x="315" y="111"/>
                </a:cxn>
                <a:cxn ang="0">
                  <a:pos x="328" y="84"/>
                </a:cxn>
                <a:cxn ang="0">
                  <a:pos x="338" y="39"/>
                </a:cxn>
                <a:cxn ang="0">
                  <a:pos x="345" y="0"/>
                </a:cxn>
                <a:cxn ang="0">
                  <a:pos x="345" y="117"/>
                </a:cxn>
              </a:cxnLst>
              <a:rect l="0" t="0" r="r" b="b"/>
              <a:pathLst>
                <a:path w="349" h="149">
                  <a:moveTo>
                    <a:pt x="345" y="52"/>
                  </a:moveTo>
                  <a:lnTo>
                    <a:pt x="348" y="144"/>
                  </a:lnTo>
                  <a:lnTo>
                    <a:pt x="0" y="148"/>
                  </a:lnTo>
                  <a:lnTo>
                    <a:pt x="299" y="143"/>
                  </a:lnTo>
                  <a:lnTo>
                    <a:pt x="315" y="111"/>
                  </a:lnTo>
                  <a:lnTo>
                    <a:pt x="328" y="84"/>
                  </a:lnTo>
                  <a:lnTo>
                    <a:pt x="338" y="39"/>
                  </a:lnTo>
                  <a:lnTo>
                    <a:pt x="345" y="0"/>
                  </a:lnTo>
                  <a:lnTo>
                    <a:pt x="345"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93" name="Freeform 25"/>
            <p:cNvSpPr>
              <a:spLocks/>
            </p:cNvSpPr>
            <p:nvPr/>
          </p:nvSpPr>
          <p:spPr bwMode="auto">
            <a:xfrm>
              <a:off x="222" y="211"/>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94" name="Freeform 26"/>
            <p:cNvSpPr>
              <a:spLocks/>
            </p:cNvSpPr>
            <p:nvPr/>
          </p:nvSpPr>
          <p:spPr bwMode="auto">
            <a:xfrm>
              <a:off x="222" y="-3"/>
              <a:ext cx="346" cy="574"/>
            </a:xfrm>
            <a:custGeom>
              <a:avLst/>
              <a:gdLst/>
              <a:ahLst/>
              <a:cxnLst>
                <a:cxn ang="0">
                  <a:pos x="345" y="0"/>
                </a:cxn>
                <a:cxn ang="0">
                  <a:pos x="343" y="122"/>
                </a:cxn>
                <a:cxn ang="0">
                  <a:pos x="336" y="116"/>
                </a:cxn>
                <a:cxn ang="0">
                  <a:pos x="315" y="116"/>
                </a:cxn>
                <a:cxn ang="0">
                  <a:pos x="300" y="122"/>
                </a:cxn>
                <a:cxn ang="0">
                  <a:pos x="285" y="137"/>
                </a:cxn>
                <a:cxn ang="0">
                  <a:pos x="242" y="188"/>
                </a:cxn>
                <a:cxn ang="0">
                  <a:pos x="146" y="294"/>
                </a:cxn>
                <a:cxn ang="0">
                  <a:pos x="50" y="402"/>
                </a:cxn>
                <a:cxn ang="0">
                  <a:pos x="30" y="432"/>
                </a:cxn>
                <a:cxn ang="0">
                  <a:pos x="17" y="462"/>
                </a:cxn>
                <a:cxn ang="0">
                  <a:pos x="10" y="509"/>
                </a:cxn>
                <a:cxn ang="0">
                  <a:pos x="0" y="573"/>
                </a:cxn>
                <a:cxn ang="0">
                  <a:pos x="0" y="292"/>
                </a:cxn>
                <a:cxn ang="0">
                  <a:pos x="5" y="319"/>
                </a:cxn>
                <a:cxn ang="0">
                  <a:pos x="10" y="331"/>
                </a:cxn>
                <a:cxn ang="0">
                  <a:pos x="20" y="337"/>
                </a:cxn>
                <a:cxn ang="0">
                  <a:pos x="30" y="340"/>
                </a:cxn>
                <a:cxn ang="0">
                  <a:pos x="45" y="340"/>
                </a:cxn>
                <a:cxn ang="0">
                  <a:pos x="60" y="334"/>
                </a:cxn>
                <a:cxn ang="0">
                  <a:pos x="257" y="117"/>
                </a:cxn>
                <a:cxn ang="0">
                  <a:pos x="298" y="66"/>
                </a:cxn>
                <a:cxn ang="0">
                  <a:pos x="313" y="39"/>
                </a:cxn>
                <a:cxn ang="0">
                  <a:pos x="326" y="12"/>
                </a:cxn>
                <a:cxn ang="0">
                  <a:pos x="329" y="0"/>
                </a:cxn>
                <a:cxn ang="0">
                  <a:pos x="345" y="3"/>
                </a:cxn>
                <a:cxn ang="0">
                  <a:pos x="343" y="45"/>
                </a:cxn>
              </a:cxnLst>
              <a:rect l="0" t="0" r="r" b="b"/>
              <a:pathLst>
                <a:path w="346" h="574">
                  <a:moveTo>
                    <a:pt x="345" y="0"/>
                  </a:moveTo>
                  <a:lnTo>
                    <a:pt x="343" y="122"/>
                  </a:lnTo>
                  <a:lnTo>
                    <a:pt x="336" y="116"/>
                  </a:lnTo>
                  <a:lnTo>
                    <a:pt x="315" y="116"/>
                  </a:lnTo>
                  <a:lnTo>
                    <a:pt x="300" y="122"/>
                  </a:lnTo>
                  <a:lnTo>
                    <a:pt x="285" y="137"/>
                  </a:lnTo>
                  <a:lnTo>
                    <a:pt x="242" y="188"/>
                  </a:lnTo>
                  <a:lnTo>
                    <a:pt x="146" y="294"/>
                  </a:lnTo>
                  <a:lnTo>
                    <a:pt x="50" y="402"/>
                  </a:lnTo>
                  <a:lnTo>
                    <a:pt x="30" y="432"/>
                  </a:lnTo>
                  <a:lnTo>
                    <a:pt x="17" y="462"/>
                  </a:lnTo>
                  <a:lnTo>
                    <a:pt x="10" y="509"/>
                  </a:lnTo>
                  <a:lnTo>
                    <a:pt x="0" y="573"/>
                  </a:lnTo>
                  <a:lnTo>
                    <a:pt x="0" y="292"/>
                  </a:lnTo>
                  <a:lnTo>
                    <a:pt x="5" y="319"/>
                  </a:lnTo>
                  <a:lnTo>
                    <a:pt x="10" y="331"/>
                  </a:lnTo>
                  <a:lnTo>
                    <a:pt x="20" y="337"/>
                  </a:lnTo>
                  <a:lnTo>
                    <a:pt x="30" y="340"/>
                  </a:lnTo>
                  <a:lnTo>
                    <a:pt x="45" y="340"/>
                  </a:lnTo>
                  <a:lnTo>
                    <a:pt x="60" y="334"/>
                  </a:lnTo>
                  <a:lnTo>
                    <a:pt x="257" y="117"/>
                  </a:lnTo>
                  <a:lnTo>
                    <a:pt x="298" y="66"/>
                  </a:lnTo>
                  <a:lnTo>
                    <a:pt x="313" y="39"/>
                  </a:lnTo>
                  <a:lnTo>
                    <a:pt x="326" y="12"/>
                  </a:lnTo>
                  <a:lnTo>
                    <a:pt x="329" y="0"/>
                  </a:lnTo>
                  <a:lnTo>
                    <a:pt x="345" y="3"/>
                  </a:lnTo>
                  <a:lnTo>
                    <a:pt x="343" y="45"/>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95" name="Freeform 27"/>
            <p:cNvSpPr>
              <a:spLocks/>
            </p:cNvSpPr>
            <p:nvPr/>
          </p:nvSpPr>
          <p:spPr bwMode="auto">
            <a:xfrm>
              <a:off x="224" y="-6"/>
              <a:ext cx="154" cy="294"/>
            </a:xfrm>
            <a:custGeom>
              <a:avLst/>
              <a:gdLst/>
              <a:ahLst/>
              <a:cxnLst>
                <a:cxn ang="0">
                  <a:pos x="153" y="3"/>
                </a:cxn>
                <a:cxn ang="0">
                  <a:pos x="50" y="122"/>
                </a:cxn>
                <a:cxn ang="0">
                  <a:pos x="30" y="152"/>
                </a:cxn>
                <a:cxn ang="0">
                  <a:pos x="17" y="182"/>
                </a:cxn>
                <a:cxn ang="0">
                  <a:pos x="10" y="229"/>
                </a:cxn>
                <a:cxn ang="0">
                  <a:pos x="0" y="293"/>
                </a:cxn>
                <a:cxn ang="0">
                  <a:pos x="0" y="12"/>
                </a:cxn>
                <a:cxn ang="0">
                  <a:pos x="5" y="39"/>
                </a:cxn>
                <a:cxn ang="0">
                  <a:pos x="10" y="51"/>
                </a:cxn>
                <a:cxn ang="0">
                  <a:pos x="20" y="57"/>
                </a:cxn>
                <a:cxn ang="0">
                  <a:pos x="30" y="60"/>
                </a:cxn>
                <a:cxn ang="0">
                  <a:pos x="45" y="60"/>
                </a:cxn>
                <a:cxn ang="0">
                  <a:pos x="60" y="54"/>
                </a:cxn>
                <a:cxn ang="0">
                  <a:pos x="110" y="0"/>
                </a:cxn>
              </a:cxnLst>
              <a:rect l="0" t="0" r="r" b="b"/>
              <a:pathLst>
                <a:path w="154" h="294">
                  <a:moveTo>
                    <a:pt x="153" y="3"/>
                  </a:moveTo>
                  <a:lnTo>
                    <a:pt x="50" y="122"/>
                  </a:lnTo>
                  <a:lnTo>
                    <a:pt x="30" y="152"/>
                  </a:lnTo>
                  <a:lnTo>
                    <a:pt x="17" y="182"/>
                  </a:lnTo>
                  <a:lnTo>
                    <a:pt x="10" y="229"/>
                  </a:lnTo>
                  <a:lnTo>
                    <a:pt x="0" y="293"/>
                  </a:lnTo>
                  <a:lnTo>
                    <a:pt x="0" y="12"/>
                  </a:lnTo>
                  <a:lnTo>
                    <a:pt x="5" y="39"/>
                  </a:lnTo>
                  <a:lnTo>
                    <a:pt x="10" y="51"/>
                  </a:lnTo>
                  <a:lnTo>
                    <a:pt x="20" y="57"/>
                  </a:lnTo>
                  <a:lnTo>
                    <a:pt x="30" y="60"/>
                  </a:lnTo>
                  <a:lnTo>
                    <a:pt x="45" y="60"/>
                  </a:lnTo>
                  <a:lnTo>
                    <a:pt x="60" y="54"/>
                  </a:lnTo>
                  <a:lnTo>
                    <a:pt x="110" y="0"/>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96" name="Freeform 28"/>
            <p:cNvSpPr>
              <a:spLocks/>
            </p:cNvSpPr>
            <p:nvPr/>
          </p:nvSpPr>
          <p:spPr bwMode="auto">
            <a:xfrm>
              <a:off x="222" y="1796"/>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a:defRPr/>
              </a:pPr>
              <a:endParaRPr lang="ru-RU"/>
            </a:p>
          </p:txBody>
        </p:sp>
        <p:sp>
          <p:nvSpPr>
            <p:cNvPr id="32797" name="Rectangle 29"/>
            <p:cNvSpPr>
              <a:spLocks noChangeArrowheads="1"/>
            </p:cNvSpPr>
            <p:nvPr/>
          </p:nvSpPr>
          <p:spPr bwMode="auto">
            <a:xfrm>
              <a:off x="771" y="0"/>
              <a:ext cx="210" cy="4319"/>
            </a:xfrm>
            <a:prstGeom prst="rect">
              <a:avLst/>
            </a:prstGeom>
            <a:gradFill rotWithShape="0">
              <a:gsLst>
                <a:gs pos="0">
                  <a:schemeClr val="bg1">
                    <a:gamma/>
                    <a:shade val="46275"/>
                    <a:invGamma/>
                  </a:schemeClr>
                </a:gs>
                <a:gs pos="100000">
                  <a:schemeClr val="bg1"/>
                </a:gs>
              </a:gsLst>
              <a:lin ang="0" scaled="1"/>
            </a:gradFill>
            <a:ln w="9525">
              <a:noFill/>
              <a:miter lim="800000"/>
              <a:headEnd/>
              <a:tailEnd/>
            </a:ln>
            <a:effectLst/>
          </p:spPr>
          <p:txBody>
            <a:bodyPr/>
            <a:lstStyle/>
            <a:p>
              <a:pPr>
                <a:defRPr/>
              </a:pPr>
              <a:endParaRPr lang="ru-RU"/>
            </a:p>
          </p:txBody>
        </p:sp>
        <p:sp>
          <p:nvSpPr>
            <p:cNvPr id="32798" name="Line 30"/>
            <p:cNvSpPr>
              <a:spLocks noChangeShapeType="1"/>
            </p:cNvSpPr>
            <p:nvPr/>
          </p:nvSpPr>
          <p:spPr bwMode="auto">
            <a:xfrm>
              <a:off x="135" y="0"/>
              <a:ext cx="0" cy="4319"/>
            </a:xfrm>
            <a:prstGeom prst="line">
              <a:avLst/>
            </a:prstGeom>
            <a:noFill/>
            <a:ln w="12700" cap="sq">
              <a:solidFill>
                <a:schemeClr val="accent1"/>
              </a:solidFill>
              <a:round/>
              <a:headEnd type="none" w="sm" len="sm"/>
              <a:tailEnd type="none" w="sm" len="sm"/>
            </a:ln>
            <a:effectLst/>
          </p:spPr>
          <p:txBody>
            <a:bodyPr/>
            <a:lstStyle/>
            <a:p>
              <a:pPr>
                <a:defRPr/>
              </a:pPr>
              <a:endParaRPr lang="ru-RU"/>
            </a:p>
          </p:txBody>
        </p:sp>
        <p:sp>
          <p:nvSpPr>
            <p:cNvPr id="32799" name="Line 31"/>
            <p:cNvSpPr>
              <a:spLocks noChangeShapeType="1"/>
            </p:cNvSpPr>
            <p:nvPr/>
          </p:nvSpPr>
          <p:spPr bwMode="auto">
            <a:xfrm>
              <a:off x="645" y="0"/>
              <a:ext cx="0" cy="4319"/>
            </a:xfrm>
            <a:prstGeom prst="line">
              <a:avLst/>
            </a:prstGeom>
            <a:noFill/>
            <a:ln w="12700" cap="sq">
              <a:solidFill>
                <a:schemeClr val="accent1"/>
              </a:solidFill>
              <a:round/>
              <a:headEnd type="none" w="sm" len="sm"/>
              <a:tailEnd type="none" w="sm" len="sm"/>
            </a:ln>
            <a:effectLst/>
          </p:spPr>
          <p:txBody>
            <a:bodyPr/>
            <a:lstStyle/>
            <a:p>
              <a:pPr>
                <a:defRPr/>
              </a:pPr>
              <a:endParaRPr lang="ru-RU"/>
            </a:p>
          </p:txBody>
        </p:sp>
      </p:grpSp>
      <p:sp>
        <p:nvSpPr>
          <p:cNvPr id="1027" name="Rectangle 32"/>
          <p:cNvSpPr>
            <a:spLocks noGrp="1" noChangeArrowheads="1"/>
          </p:cNvSpPr>
          <p:nvPr>
            <p:ph type="title"/>
          </p:nvPr>
        </p:nvSpPr>
        <p:spPr bwMode="auto">
          <a:xfrm>
            <a:off x="1500188" y="228600"/>
            <a:ext cx="7491412"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ru-RU" smtClean="0"/>
              <a:t>Образец заголовка</a:t>
            </a:r>
          </a:p>
        </p:txBody>
      </p:sp>
      <p:sp>
        <p:nvSpPr>
          <p:cNvPr id="1028" name="Rectangle 33"/>
          <p:cNvSpPr>
            <a:spLocks noGrp="1" noChangeArrowheads="1"/>
          </p:cNvSpPr>
          <p:nvPr>
            <p:ph type="body" idx="1"/>
          </p:nvPr>
        </p:nvSpPr>
        <p:spPr bwMode="auto">
          <a:xfrm>
            <a:off x="1500188" y="1524000"/>
            <a:ext cx="7491412" cy="4714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32802" name="Rectangle 34"/>
          <p:cNvSpPr>
            <a:spLocks noGrp="1" noChangeArrowheads="1"/>
          </p:cNvSpPr>
          <p:nvPr>
            <p:ph type="dt" sz="half" idx="2"/>
          </p:nvPr>
        </p:nvSpPr>
        <p:spPr bwMode="auto">
          <a:xfrm>
            <a:off x="1447800" y="6324600"/>
            <a:ext cx="1409700" cy="490538"/>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kumimoji="0" sz="1400"/>
            </a:lvl1pPr>
          </a:lstStyle>
          <a:p>
            <a:pPr>
              <a:defRPr/>
            </a:pPr>
            <a:fld id="{107505FE-0670-4696-AAD1-21B9C28B9212}" type="datetimeFigureOut">
              <a:rPr lang="ru-RU"/>
              <a:pPr>
                <a:defRPr/>
              </a:pPr>
              <a:t>19.04.2013</a:t>
            </a:fld>
            <a:endParaRPr lang="ru-RU"/>
          </a:p>
        </p:txBody>
      </p:sp>
      <p:sp>
        <p:nvSpPr>
          <p:cNvPr id="32803" name="Rectangle 35"/>
          <p:cNvSpPr>
            <a:spLocks noGrp="1" noChangeArrowheads="1"/>
          </p:cNvSpPr>
          <p:nvPr>
            <p:ph type="ftr" sz="quarter" idx="3"/>
          </p:nvPr>
        </p:nvSpPr>
        <p:spPr bwMode="auto">
          <a:xfrm>
            <a:off x="3733800" y="63246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kumimoji="0" sz="1400"/>
            </a:lvl1pPr>
          </a:lstStyle>
          <a:p>
            <a:pPr>
              <a:defRPr/>
            </a:pPr>
            <a:endParaRPr lang="ru-RU"/>
          </a:p>
        </p:txBody>
      </p:sp>
      <p:sp>
        <p:nvSpPr>
          <p:cNvPr id="32804" name="Rectangle 36"/>
          <p:cNvSpPr>
            <a:spLocks noGrp="1" noChangeArrowheads="1"/>
          </p:cNvSpPr>
          <p:nvPr>
            <p:ph type="sldNum" sz="quarter" idx="4"/>
          </p:nvPr>
        </p:nvSpPr>
        <p:spPr bwMode="auto">
          <a:xfrm>
            <a:off x="7239000" y="63246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kumimoji="0" sz="1400"/>
            </a:lvl1pPr>
          </a:lstStyle>
          <a:p>
            <a:pPr>
              <a:defRPr/>
            </a:pPr>
            <a:fld id="{ED422EAA-6AF8-483B-8D3D-26702D977284}"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defRPr>
      </a:lvl2pPr>
      <a:lvl3pPr algn="l" rtl="0" eaLnBrk="0" fontAlgn="base" hangingPunct="0">
        <a:spcBef>
          <a:spcPct val="0"/>
        </a:spcBef>
        <a:spcAft>
          <a:spcPct val="0"/>
        </a:spcAft>
        <a:defRPr sz="4400">
          <a:solidFill>
            <a:schemeClr val="tx2"/>
          </a:solidFill>
          <a:latin typeface="Times New Roman" pitchFamily="18" charset="0"/>
        </a:defRPr>
      </a:lvl3pPr>
      <a:lvl4pPr algn="l" rtl="0" eaLnBrk="0" fontAlgn="base" hangingPunct="0">
        <a:spcBef>
          <a:spcPct val="0"/>
        </a:spcBef>
        <a:spcAft>
          <a:spcPct val="0"/>
        </a:spcAft>
        <a:defRPr sz="4400">
          <a:solidFill>
            <a:schemeClr val="tx2"/>
          </a:solidFill>
          <a:latin typeface="Times New Roman" pitchFamily="18" charset="0"/>
        </a:defRPr>
      </a:lvl4pPr>
      <a:lvl5pPr algn="l" rtl="0" eaLnBrk="0" fontAlgn="base" hangingPunct="0">
        <a:spcBef>
          <a:spcPct val="0"/>
        </a:spcBef>
        <a:spcAft>
          <a:spcPct val="0"/>
        </a:spcAft>
        <a:defRPr sz="4400">
          <a:solidFill>
            <a:schemeClr val="tx2"/>
          </a:solidFill>
          <a:latin typeface="Times New Roman" pitchFamily="18"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b="1">
          <a:solidFill>
            <a:schemeClr val="tx1"/>
          </a:solidFill>
          <a:latin typeface="+mn-lt"/>
        </a:defRPr>
      </a:lvl2pPr>
      <a:lvl3pPr marL="1143000" indent="-228600" algn="l" rtl="0" eaLnBrk="0" fontAlgn="base" hangingPunct="0">
        <a:spcBef>
          <a:spcPct val="20000"/>
        </a:spcBef>
        <a:spcAft>
          <a:spcPct val="0"/>
        </a:spcAft>
        <a:buClr>
          <a:schemeClr val="hlink"/>
        </a:buClr>
        <a:buChar char="•"/>
        <a:defRPr sz="2400" b="1">
          <a:solidFill>
            <a:schemeClr val="tx1"/>
          </a:solidFill>
          <a:latin typeface="+mn-lt"/>
        </a:defRPr>
      </a:lvl3pPr>
      <a:lvl4pPr marL="1600200" indent="-228600" algn="l" rtl="0" eaLnBrk="0" fontAlgn="base" hangingPunct="0">
        <a:spcBef>
          <a:spcPct val="20000"/>
        </a:spcBef>
        <a:spcAft>
          <a:spcPct val="0"/>
        </a:spcAft>
        <a:buClr>
          <a:schemeClr val="hlink"/>
        </a:buClr>
        <a:buChar char="–"/>
        <a:defRPr sz="2000" b="1">
          <a:solidFill>
            <a:schemeClr val="tx1"/>
          </a:solidFill>
          <a:latin typeface="+mn-lt"/>
        </a:defRPr>
      </a:lvl4pPr>
      <a:lvl5pPr marL="2057400" indent="-228600" algn="l" rtl="0" eaLnBrk="0" fontAlgn="base" hangingPunct="0">
        <a:spcBef>
          <a:spcPct val="20000"/>
        </a:spcBef>
        <a:spcAft>
          <a:spcPct val="0"/>
        </a:spcAft>
        <a:buClr>
          <a:schemeClr val="hlink"/>
        </a:buClr>
        <a:buChar char="•"/>
        <a:defRPr sz="2000" b="1">
          <a:solidFill>
            <a:schemeClr val="tx1"/>
          </a:solidFill>
          <a:latin typeface="+mn-lt"/>
        </a:defRPr>
      </a:lvl5pPr>
      <a:lvl6pPr marL="2514600" indent="-228600" algn="l" rtl="0" eaLnBrk="1" fontAlgn="base" hangingPunct="1">
        <a:spcBef>
          <a:spcPct val="20000"/>
        </a:spcBef>
        <a:spcAft>
          <a:spcPct val="0"/>
        </a:spcAft>
        <a:buClr>
          <a:schemeClr val="hlink"/>
        </a:buClr>
        <a:buChar char="•"/>
        <a:defRPr sz="2000" b="1">
          <a:solidFill>
            <a:schemeClr val="tx1"/>
          </a:solidFill>
          <a:latin typeface="+mn-lt"/>
        </a:defRPr>
      </a:lvl6pPr>
      <a:lvl7pPr marL="2971800" indent="-228600" algn="l" rtl="0" eaLnBrk="1" fontAlgn="base" hangingPunct="1">
        <a:spcBef>
          <a:spcPct val="20000"/>
        </a:spcBef>
        <a:spcAft>
          <a:spcPct val="0"/>
        </a:spcAft>
        <a:buClr>
          <a:schemeClr val="hlink"/>
        </a:buClr>
        <a:buChar char="•"/>
        <a:defRPr sz="2000" b="1">
          <a:solidFill>
            <a:schemeClr val="tx1"/>
          </a:solidFill>
          <a:latin typeface="+mn-lt"/>
        </a:defRPr>
      </a:lvl7pPr>
      <a:lvl8pPr marL="3429000" indent="-228600" algn="l" rtl="0" eaLnBrk="1" fontAlgn="base" hangingPunct="1">
        <a:spcBef>
          <a:spcPct val="20000"/>
        </a:spcBef>
        <a:spcAft>
          <a:spcPct val="0"/>
        </a:spcAft>
        <a:buClr>
          <a:schemeClr val="hlink"/>
        </a:buClr>
        <a:buChar char="•"/>
        <a:defRPr sz="2000" b="1">
          <a:solidFill>
            <a:schemeClr val="tx1"/>
          </a:solidFill>
          <a:latin typeface="+mn-lt"/>
        </a:defRPr>
      </a:lvl8pPr>
      <a:lvl9pPr marL="3886200" indent="-228600" algn="l" rtl="0" eaLnBrk="1" fontAlgn="base" hangingPunct="1">
        <a:spcBef>
          <a:spcPct val="20000"/>
        </a:spcBef>
        <a:spcAft>
          <a:spcPct val="0"/>
        </a:spcAft>
        <a:buClr>
          <a:schemeClr val="hlink"/>
        </a:buClr>
        <a:buChar char="•"/>
        <a:defRPr sz="2000" b="1">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Заголовок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2051" name="Текст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E9B9986F-EE76-4EE5-A86A-A23041B6EEB7}" type="datetimeFigureOut">
              <a:rPr lang="ru-RU"/>
              <a:pPr>
                <a:defRPr/>
              </a:pPr>
              <a:t>19.04.2013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AB0486F-CC03-4F31-94C1-B4EE060142CB}"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782"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59875" cy="6858000"/>
            <a:chOff x="0" y="0"/>
            <a:chExt cx="5770" cy="4320"/>
          </a:xfrm>
        </p:grpSpPr>
        <p:sp>
          <p:nvSpPr>
            <p:cNvPr id="58371"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72"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73"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74" name="Rectangle 6"/>
            <p:cNvSpPr>
              <a:spLocks noChangeArrowheads="1"/>
            </p:cNvSpPr>
            <p:nvPr userDrawn="1"/>
          </p:nvSpPr>
          <p:spPr bwMode="hidden">
            <a:xfrm>
              <a:off x="2256" y="0"/>
              <a:ext cx="240" cy="4320"/>
            </a:xfrm>
            <a:prstGeom prst="rect">
              <a:avLst/>
            </a:prstGeom>
            <a:solidFill>
              <a:schemeClr val="bg1"/>
            </a:soli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75"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76"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77"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78"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79"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80"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81" name="Rectangle 13"/>
            <p:cNvSpPr>
              <a:spLocks noChangeArrowheads="1"/>
            </p:cNvSpPr>
            <p:nvPr userDrawn="1"/>
          </p:nvSpPr>
          <p:spPr bwMode="hidden">
            <a:xfrm>
              <a:off x="1248" y="0"/>
              <a:ext cx="144" cy="4320"/>
            </a:xfrm>
            <a:prstGeom prst="rect">
              <a:avLst/>
            </a:prstGeom>
            <a:solidFill>
              <a:schemeClr val="bg2"/>
            </a:soli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82" name="Rectangle 14"/>
            <p:cNvSpPr>
              <a:spLocks noChangeArrowheads="1"/>
            </p:cNvSpPr>
            <p:nvPr userDrawn="1"/>
          </p:nvSpPr>
          <p:spPr bwMode="hidden">
            <a:xfrm>
              <a:off x="3300" y="0"/>
              <a:ext cx="252" cy="4320"/>
            </a:xfrm>
            <a:prstGeom prst="rect">
              <a:avLst/>
            </a:prstGeom>
            <a:solidFill>
              <a:schemeClr val="bg2"/>
            </a:soli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83"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84"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85"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86"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87"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88"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89"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58390" name="Freeform 22"/>
            <p:cNvSpPr>
              <a:spLocks/>
            </p:cNvSpPr>
            <p:nvPr userDrawn="1"/>
          </p:nvSpPr>
          <p:spPr bwMode="hidden">
            <a:xfrm>
              <a:off x="1" y="3875"/>
              <a:ext cx="5760" cy="445"/>
            </a:xfrm>
            <a:custGeom>
              <a:avLst/>
              <a:gdLst/>
              <a:ahLst/>
              <a:cxnLst>
                <a:cxn ang="0">
                  <a:pos x="5700" y="86"/>
                </a:cxn>
                <a:cxn ang="0">
                  <a:pos x="5508" y="86"/>
                </a:cxn>
                <a:cxn ang="0">
                  <a:pos x="5454" y="76"/>
                </a:cxn>
                <a:cxn ang="0">
                  <a:pos x="5448" y="65"/>
                </a:cxn>
                <a:cxn ang="0">
                  <a:pos x="5442" y="44"/>
                </a:cxn>
                <a:cxn ang="0">
                  <a:pos x="5414" y="18"/>
                </a:cxn>
                <a:cxn ang="0">
                  <a:pos x="5332" y="7"/>
                </a:cxn>
                <a:cxn ang="0">
                  <a:pos x="5051" y="22"/>
                </a:cxn>
                <a:cxn ang="0">
                  <a:pos x="4986" y="55"/>
                </a:cxn>
                <a:cxn ang="0">
                  <a:pos x="4854" y="102"/>
                </a:cxn>
                <a:cxn ang="0">
                  <a:pos x="4740" y="112"/>
                </a:cxn>
                <a:cxn ang="0">
                  <a:pos x="4662" y="91"/>
                </a:cxn>
                <a:cxn ang="0">
                  <a:pos x="4598" y="25"/>
                </a:cxn>
                <a:cxn ang="0">
                  <a:pos x="4514" y="9"/>
                </a:cxn>
                <a:cxn ang="0">
                  <a:pos x="4410" y="39"/>
                </a:cxn>
                <a:cxn ang="0">
                  <a:pos x="4236" y="81"/>
                </a:cxn>
                <a:cxn ang="0">
                  <a:pos x="4020" y="102"/>
                </a:cxn>
                <a:cxn ang="0">
                  <a:pos x="3810" y="102"/>
                </a:cxn>
                <a:cxn ang="0">
                  <a:pos x="3654" y="76"/>
                </a:cxn>
                <a:cxn ang="0">
                  <a:pos x="3594" y="50"/>
                </a:cxn>
                <a:cxn ang="0">
                  <a:pos x="3528" y="44"/>
                </a:cxn>
                <a:cxn ang="0">
                  <a:pos x="3480" y="55"/>
                </a:cxn>
                <a:cxn ang="0">
                  <a:pos x="3420" y="76"/>
                </a:cxn>
                <a:cxn ang="0">
                  <a:pos x="3048" y="112"/>
                </a:cxn>
                <a:cxn ang="0">
                  <a:pos x="2844" y="128"/>
                </a:cxn>
                <a:cxn ang="0">
                  <a:pos x="2742" y="117"/>
                </a:cxn>
                <a:cxn ang="0">
                  <a:pos x="2710" y="56"/>
                </a:cxn>
                <a:cxn ang="0">
                  <a:pos x="2658" y="50"/>
                </a:cxn>
                <a:cxn ang="0">
                  <a:pos x="2558" y="95"/>
                </a:cxn>
                <a:cxn ang="0">
                  <a:pos x="2444" y="109"/>
                </a:cxn>
                <a:cxn ang="0">
                  <a:pos x="2322" y="91"/>
                </a:cxn>
                <a:cxn ang="0">
                  <a:pos x="2274" y="70"/>
                </a:cxn>
                <a:cxn ang="0">
                  <a:pos x="2185" y="3"/>
                </a:cxn>
                <a:cxn ang="0">
                  <a:pos x="2048" y="64"/>
                </a:cxn>
                <a:cxn ang="0">
                  <a:pos x="1794" y="102"/>
                </a:cxn>
                <a:cxn ang="0">
                  <a:pos x="1560" y="91"/>
                </a:cxn>
                <a:cxn ang="0">
                  <a:pos x="1482" y="76"/>
                </a:cxn>
                <a:cxn ang="0">
                  <a:pos x="1428" y="50"/>
                </a:cxn>
                <a:cxn ang="0">
                  <a:pos x="1374" y="44"/>
                </a:cxn>
                <a:cxn ang="0">
                  <a:pos x="1308" y="55"/>
                </a:cxn>
                <a:cxn ang="0">
                  <a:pos x="1140" y="107"/>
                </a:cxn>
                <a:cxn ang="0">
                  <a:pos x="948" y="143"/>
                </a:cxn>
                <a:cxn ang="0">
                  <a:pos x="708" y="138"/>
                </a:cxn>
                <a:cxn ang="0">
                  <a:pos x="534" y="96"/>
                </a:cxn>
                <a:cxn ang="0">
                  <a:pos x="444" y="55"/>
                </a:cxn>
                <a:cxn ang="0">
                  <a:pos x="396" y="34"/>
                </a:cxn>
                <a:cxn ang="0">
                  <a:pos x="378" y="39"/>
                </a:cxn>
                <a:cxn ang="0">
                  <a:pos x="342" y="70"/>
                </a:cxn>
                <a:cxn ang="0">
                  <a:pos x="288" y="96"/>
                </a:cxn>
                <a:cxn ang="0">
                  <a:pos x="192" y="112"/>
                </a:cxn>
                <a:cxn ang="0">
                  <a:pos x="90" y="112"/>
                </a:cxn>
                <a:cxn ang="0">
                  <a:pos x="0" y="96"/>
                </a:cxn>
                <a:cxn ang="0">
                  <a:pos x="5760" y="44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lnTo>
                    <a:pt x="5760" y="445"/>
                  </a:lnTo>
                  <a:lnTo>
                    <a:pt x="5760" y="445"/>
                  </a:lnTo>
                </a:path>
              </a:pathLst>
            </a:custGeom>
            <a:solidFill>
              <a:schemeClr val="accent2">
                <a:alpha val="50000"/>
              </a:schemeClr>
            </a:solidFill>
            <a:ln w="9525">
              <a:noFill/>
              <a:prstDash val="solid"/>
              <a:round/>
              <a:headEnd/>
              <a:tailEnd/>
            </a:ln>
          </p:spPr>
          <p:txBody>
            <a:bodyPr/>
            <a:lstStyle/>
            <a:p>
              <a:pPr fontAlgn="auto">
                <a:spcBef>
                  <a:spcPts val="0"/>
                </a:spcBef>
                <a:spcAft>
                  <a:spcPts val="0"/>
                </a:spcAft>
                <a:defRPr/>
              </a:pPr>
              <a:endParaRPr lang="ru-RU">
                <a:latin typeface="+mn-lt"/>
              </a:endParaRPr>
            </a:p>
          </p:txBody>
        </p:sp>
        <p:sp>
          <p:nvSpPr>
            <p:cNvPr id="58391" name="Freeform 23"/>
            <p:cNvSpPr>
              <a:spLocks/>
            </p:cNvSpPr>
            <p:nvPr userDrawn="1"/>
          </p:nvSpPr>
          <p:spPr bwMode="hidden">
            <a:xfrm>
              <a:off x="0" y="3867"/>
              <a:ext cx="5770" cy="174"/>
            </a:xfrm>
            <a:custGeom>
              <a:avLst/>
              <a:gdLst/>
              <a:ahLst/>
              <a:cxnLst>
                <a:cxn ang="0">
                  <a:pos x="4993" y="66"/>
                </a:cxn>
                <a:cxn ang="0">
                  <a:pos x="4771" y="132"/>
                </a:cxn>
                <a:cxn ang="0">
                  <a:pos x="4640" y="96"/>
                </a:cxn>
                <a:cxn ang="0">
                  <a:pos x="4598" y="36"/>
                </a:cxn>
                <a:cxn ang="0">
                  <a:pos x="4478" y="30"/>
                </a:cxn>
                <a:cxn ang="0">
                  <a:pos x="4186" y="108"/>
                </a:cxn>
                <a:cxn ang="0">
                  <a:pos x="3815" y="120"/>
                </a:cxn>
                <a:cxn ang="0">
                  <a:pos x="3617" y="72"/>
                </a:cxn>
                <a:cxn ang="0">
                  <a:pos x="3510" y="60"/>
                </a:cxn>
                <a:cxn ang="0">
                  <a:pos x="3336" y="96"/>
                </a:cxn>
                <a:cxn ang="0">
                  <a:pos x="2846" y="150"/>
                </a:cxn>
                <a:cxn ang="0">
                  <a:pos x="2703" y="96"/>
                </a:cxn>
                <a:cxn ang="0">
                  <a:pos x="2619" y="90"/>
                </a:cxn>
                <a:cxn ang="0">
                  <a:pos x="2416" y="132"/>
                </a:cxn>
                <a:cxn ang="0">
                  <a:pos x="2278" y="84"/>
                </a:cxn>
                <a:cxn ang="0">
                  <a:pos x="2151" y="36"/>
                </a:cxn>
                <a:cxn ang="0">
                  <a:pos x="1947" y="120"/>
                </a:cxn>
                <a:cxn ang="0">
                  <a:pos x="1525" y="102"/>
                </a:cxn>
                <a:cxn ang="0">
                  <a:pos x="1429" y="60"/>
                </a:cxn>
                <a:cxn ang="0">
                  <a:pos x="1333" y="60"/>
                </a:cxn>
                <a:cxn ang="0">
                  <a:pos x="1058" y="150"/>
                </a:cxn>
                <a:cxn ang="0">
                  <a:pos x="652" y="150"/>
                </a:cxn>
                <a:cxn ang="0">
                  <a:pos x="442" y="66"/>
                </a:cxn>
                <a:cxn ang="0">
                  <a:pos x="377" y="48"/>
                </a:cxn>
                <a:cxn ang="0">
                  <a:pos x="305" y="108"/>
                </a:cxn>
                <a:cxn ang="0">
                  <a:pos x="144" y="138"/>
                </a:cxn>
                <a:cxn ang="0">
                  <a:pos x="0" y="96"/>
                </a:cxn>
                <a:cxn ang="0">
                  <a:pos x="167" y="120"/>
                </a:cxn>
                <a:cxn ang="0">
                  <a:pos x="323" y="84"/>
                </a:cxn>
                <a:cxn ang="0">
                  <a:pos x="383" y="24"/>
                </a:cxn>
                <a:cxn ang="0">
                  <a:pos x="460" y="60"/>
                </a:cxn>
                <a:cxn ang="0">
                  <a:pos x="706" y="144"/>
                </a:cxn>
                <a:cxn ang="0">
                  <a:pos x="1100" y="120"/>
                </a:cxn>
                <a:cxn ang="0">
                  <a:pos x="1345" y="36"/>
                </a:cxn>
                <a:cxn ang="0">
                  <a:pos x="1441" y="48"/>
                </a:cxn>
                <a:cxn ang="0">
                  <a:pos x="1561" y="90"/>
                </a:cxn>
                <a:cxn ang="0">
                  <a:pos x="1971" y="96"/>
                </a:cxn>
                <a:cxn ang="0">
                  <a:pos x="2235" y="3"/>
                </a:cxn>
                <a:cxn ang="0">
                  <a:pos x="2350" y="102"/>
                </a:cxn>
                <a:cxn ang="0">
                  <a:pos x="2559" y="96"/>
                </a:cxn>
                <a:cxn ang="0">
                  <a:pos x="2715" y="24"/>
                </a:cxn>
                <a:cxn ang="0">
                  <a:pos x="2792" y="132"/>
                </a:cxn>
                <a:cxn ang="0">
                  <a:pos x="3127" y="102"/>
                </a:cxn>
                <a:cxn ang="0">
                  <a:pos x="3486" y="48"/>
                </a:cxn>
                <a:cxn ang="0">
                  <a:pos x="3582" y="42"/>
                </a:cxn>
                <a:cxn ang="0">
                  <a:pos x="3731" y="90"/>
                </a:cxn>
                <a:cxn ang="0">
                  <a:pos x="4078" y="102"/>
                </a:cxn>
                <a:cxn ang="0">
                  <a:pos x="4419" y="30"/>
                </a:cxn>
                <a:cxn ang="0">
                  <a:pos x="4574" y="6"/>
                </a:cxn>
                <a:cxn ang="0">
                  <a:pos x="4628" y="60"/>
                </a:cxn>
                <a:cxn ang="0">
                  <a:pos x="4724" y="108"/>
                </a:cxn>
                <a:cxn ang="0">
                  <a:pos x="4927" y="84"/>
                </a:cxn>
                <a:cxn ang="0">
                  <a:pos x="5118" y="14"/>
                </a:cxn>
                <a:cxn ang="0">
                  <a:pos x="5280" y="9"/>
                </a:cxn>
                <a:cxn ang="0">
                  <a:pos x="5453" y="36"/>
                </a:cxn>
                <a:cxn ang="0">
                  <a:pos x="5465" y="72"/>
                </a:cxn>
                <a:cxn ang="0">
                  <a:pos x="5656" y="90"/>
                </a:cxn>
                <a:cxn ang="0">
                  <a:pos x="5710" y="102"/>
                </a:cxn>
                <a:cxn ang="0">
                  <a:pos x="5477" y="90"/>
                </a:cxn>
                <a:cxn ang="0">
                  <a:pos x="5453" y="60"/>
                </a:cxn>
                <a:cxn ang="0">
                  <a:pos x="5393" y="30"/>
                </a:cxn>
                <a:cxn ang="0">
                  <a:pos x="5219" y="24"/>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w="9525">
              <a:noFill/>
              <a:round/>
              <a:headEnd/>
              <a:tailEnd/>
            </a:ln>
          </p:spPr>
          <p:txBody>
            <a:bodyPr/>
            <a:lstStyle/>
            <a:p>
              <a:pPr fontAlgn="auto">
                <a:spcBef>
                  <a:spcPts val="0"/>
                </a:spcBef>
                <a:spcAft>
                  <a:spcPts val="0"/>
                </a:spcAft>
                <a:defRPr/>
              </a:pPr>
              <a:endParaRPr lang="ru-RU">
                <a:latin typeface="+mn-lt"/>
              </a:endParaRPr>
            </a:p>
          </p:txBody>
        </p:sp>
      </p:grpSp>
      <p:sp>
        <p:nvSpPr>
          <p:cNvPr id="58392" name="Rectangle 24"/>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ru-RU" smtClean="0"/>
              <a:t>Образец заголовка</a:t>
            </a:r>
          </a:p>
        </p:txBody>
      </p:sp>
      <p:sp>
        <p:nvSpPr>
          <p:cNvPr id="58393" name="Rectangle 25"/>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58394" name="Rectangle 2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000">
                <a:effectLst>
                  <a:outerShdw blurRad="38100" dist="38100" dir="2700000" algn="tl">
                    <a:srgbClr val="000000"/>
                  </a:outerShdw>
                </a:effectLst>
                <a:latin typeface="+mn-lt"/>
                <a:cs typeface="+mn-cs"/>
              </a:defRPr>
            </a:lvl1pPr>
          </a:lstStyle>
          <a:p>
            <a:pPr>
              <a:defRPr/>
            </a:pPr>
            <a:endParaRPr lang="ru-RU"/>
          </a:p>
        </p:txBody>
      </p:sp>
      <p:sp>
        <p:nvSpPr>
          <p:cNvPr id="58395" name="Rectangle 27"/>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fontAlgn="auto">
              <a:spcBef>
                <a:spcPts val="0"/>
              </a:spcBef>
              <a:spcAft>
                <a:spcPts val="0"/>
              </a:spcAft>
              <a:defRPr sz="1000">
                <a:effectLst>
                  <a:outerShdw blurRad="38100" dist="38100" dir="2700000" algn="tl">
                    <a:srgbClr val="000000"/>
                  </a:outerShdw>
                </a:effectLst>
                <a:latin typeface="+mn-lt"/>
                <a:cs typeface="+mn-cs"/>
              </a:defRPr>
            </a:lvl1pPr>
          </a:lstStyle>
          <a:p>
            <a:pPr>
              <a:defRPr/>
            </a:pPr>
            <a:fld id="{EAB8F012-B993-4CEB-9575-FF9AB77AA919}" type="slidenum">
              <a:rPr lang="ru-RU"/>
              <a:pPr>
                <a:defRPr/>
              </a:pPr>
              <a:t>‹#›</a:t>
            </a:fld>
            <a:endParaRPr lang="ru-RU"/>
          </a:p>
        </p:txBody>
      </p:sp>
      <p:sp>
        <p:nvSpPr>
          <p:cNvPr id="58396" name="Rectangle 2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fontAlgn="auto">
              <a:spcBef>
                <a:spcPts val="0"/>
              </a:spcBef>
              <a:spcAft>
                <a:spcPts val="0"/>
              </a:spcAft>
              <a:defRPr sz="1000">
                <a:effectLst>
                  <a:outerShdw blurRad="38100" dist="38100" dir="2700000" algn="tl">
                    <a:srgbClr val="000000"/>
                  </a:outerShdw>
                </a:effectLst>
                <a:latin typeface="+mn-lt"/>
                <a:cs typeface="+mn-cs"/>
              </a:defRPr>
            </a:lvl1pPr>
          </a:lstStyle>
          <a:p>
            <a:pPr>
              <a:defRPr/>
            </a:pPr>
            <a:fld id="{22E8BB17-E159-4602-A637-42A5188211A0}" type="datetimeFigureOut">
              <a:rPr lang="ru-RU"/>
              <a:pPr>
                <a:defRPr/>
              </a:pPr>
              <a:t>19.04.2013</a:t>
            </a:fld>
            <a:endParaRPr lang="ru-RU"/>
          </a:p>
        </p:txBody>
      </p:sp>
    </p:spTree>
  </p:cSld>
  <p:clrMap bg1="dk2" tx1="lt1" bg2="dk1" tx2="lt2" accent1="accent1" accent2="accent2" accent3="accent3" accent4="accent4" accent5="accent5" accent6="accent6" hlink="hlink" folHlink="folHlink"/>
  <p:sldLayoutIdLst>
    <p:sldLayoutId id="2147483769" r:id="rId1"/>
  </p:sldLayoutIdLst>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58392"/>
                                        </p:tgtEl>
                                        <p:attrNameLst>
                                          <p:attrName>style.visibility</p:attrName>
                                        </p:attrNameLst>
                                      </p:cBhvr>
                                      <p:to>
                                        <p:strVal val="visible"/>
                                      </p:to>
                                    </p:set>
                                    <p:anim calcmode="lin" valueType="num">
                                      <p:cBhvr>
                                        <p:cTn id="7" dur="1000" fill="hold"/>
                                        <p:tgtEl>
                                          <p:spTgt spid="58392"/>
                                        </p:tgtEl>
                                        <p:attrNameLst>
                                          <p:attrName>ppt_w</p:attrName>
                                        </p:attrNameLst>
                                      </p:cBhvr>
                                      <p:tavLst>
                                        <p:tav tm="0">
                                          <p:val>
                                            <p:strVal val="#ppt_w+.3"/>
                                          </p:val>
                                        </p:tav>
                                        <p:tav tm="100000">
                                          <p:val>
                                            <p:strVal val="#ppt_w"/>
                                          </p:val>
                                        </p:tav>
                                      </p:tavLst>
                                    </p:anim>
                                    <p:anim calcmode="lin" valueType="num">
                                      <p:cBhvr>
                                        <p:cTn id="8" dur="1000" fill="hold"/>
                                        <p:tgtEl>
                                          <p:spTgt spid="58392"/>
                                        </p:tgtEl>
                                        <p:attrNameLst>
                                          <p:attrName>ppt_h</p:attrName>
                                        </p:attrNameLst>
                                      </p:cBhvr>
                                      <p:tavLst>
                                        <p:tav tm="0">
                                          <p:val>
                                            <p:strVal val="#ppt_h"/>
                                          </p:val>
                                        </p:tav>
                                        <p:tav tm="100000">
                                          <p:val>
                                            <p:strVal val="#ppt_h"/>
                                          </p:val>
                                        </p:tav>
                                      </p:tavLst>
                                    </p:anim>
                                    <p:animEffect transition="in" filter="fade">
                                      <p:cBhvr>
                                        <p:cTn id="9" dur="1000"/>
                                        <p:tgtEl>
                                          <p:spTgt spid="5839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58393">
                                            <p:txEl>
                                              <p:pRg st="0" end="0"/>
                                            </p:txEl>
                                          </p:spTgt>
                                        </p:tgtEl>
                                        <p:attrNameLst>
                                          <p:attrName>style.visibility</p:attrName>
                                        </p:attrNameLst>
                                      </p:cBhvr>
                                      <p:to>
                                        <p:strVal val="visible"/>
                                      </p:to>
                                    </p:set>
                                    <p:anim calcmode="lin" valueType="num">
                                      <p:cBhvr>
                                        <p:cTn id="14" dur="1000" fill="hold"/>
                                        <p:tgtEl>
                                          <p:spTgt spid="58393">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5839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58393">
                                            <p:txEl>
                                              <p:pRg st="0" end="0"/>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58393">
                                            <p:txEl>
                                              <p:pRg st="1" end="1"/>
                                            </p:txEl>
                                          </p:spTgt>
                                        </p:tgtEl>
                                        <p:attrNameLst>
                                          <p:attrName>style.visibility</p:attrName>
                                        </p:attrNameLst>
                                      </p:cBhvr>
                                      <p:to>
                                        <p:strVal val="visible"/>
                                      </p:to>
                                    </p:set>
                                    <p:anim calcmode="lin" valueType="num">
                                      <p:cBhvr>
                                        <p:cTn id="19" dur="1000" fill="hold"/>
                                        <p:tgtEl>
                                          <p:spTgt spid="58393">
                                            <p:txEl>
                                              <p:pRg st="1" end="1"/>
                                            </p:txEl>
                                          </p:spTgt>
                                        </p:tgtEl>
                                        <p:attrNameLst>
                                          <p:attrName>ppt_w</p:attrName>
                                        </p:attrNameLst>
                                      </p:cBhvr>
                                      <p:tavLst>
                                        <p:tav tm="0">
                                          <p:val>
                                            <p:strVal val="#ppt_w+.3"/>
                                          </p:val>
                                        </p:tav>
                                        <p:tav tm="100000">
                                          <p:val>
                                            <p:strVal val="#ppt_w"/>
                                          </p:val>
                                        </p:tav>
                                      </p:tavLst>
                                    </p:anim>
                                    <p:anim calcmode="lin" valueType="num">
                                      <p:cBhvr>
                                        <p:cTn id="20" dur="1000" fill="hold"/>
                                        <p:tgtEl>
                                          <p:spTgt spid="58393">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58393">
                                            <p:txEl>
                                              <p:pRg st="1" end="1"/>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58393">
                                            <p:txEl>
                                              <p:pRg st="2" end="2"/>
                                            </p:txEl>
                                          </p:spTgt>
                                        </p:tgtEl>
                                        <p:attrNameLst>
                                          <p:attrName>style.visibility</p:attrName>
                                        </p:attrNameLst>
                                      </p:cBhvr>
                                      <p:to>
                                        <p:strVal val="visible"/>
                                      </p:to>
                                    </p:set>
                                    <p:anim calcmode="lin" valueType="num">
                                      <p:cBhvr>
                                        <p:cTn id="24" dur="1000" fill="hold"/>
                                        <p:tgtEl>
                                          <p:spTgt spid="58393">
                                            <p:txEl>
                                              <p:pRg st="2" end="2"/>
                                            </p:txEl>
                                          </p:spTgt>
                                        </p:tgtEl>
                                        <p:attrNameLst>
                                          <p:attrName>ppt_w</p:attrName>
                                        </p:attrNameLst>
                                      </p:cBhvr>
                                      <p:tavLst>
                                        <p:tav tm="0">
                                          <p:val>
                                            <p:strVal val="#ppt_w+.3"/>
                                          </p:val>
                                        </p:tav>
                                        <p:tav tm="100000">
                                          <p:val>
                                            <p:strVal val="#ppt_w"/>
                                          </p:val>
                                        </p:tav>
                                      </p:tavLst>
                                    </p:anim>
                                    <p:anim calcmode="lin" valueType="num">
                                      <p:cBhvr>
                                        <p:cTn id="25" dur="1000" fill="hold"/>
                                        <p:tgtEl>
                                          <p:spTgt spid="58393">
                                            <p:txEl>
                                              <p:pRg st="2" end="2"/>
                                            </p:txEl>
                                          </p:spTgt>
                                        </p:tgtEl>
                                        <p:attrNameLst>
                                          <p:attrName>ppt_h</p:attrName>
                                        </p:attrNameLst>
                                      </p:cBhvr>
                                      <p:tavLst>
                                        <p:tav tm="0">
                                          <p:val>
                                            <p:strVal val="#ppt_h"/>
                                          </p:val>
                                        </p:tav>
                                        <p:tav tm="100000">
                                          <p:val>
                                            <p:strVal val="#ppt_h"/>
                                          </p:val>
                                        </p:tav>
                                      </p:tavLst>
                                    </p:anim>
                                    <p:animEffect transition="in" filter="fade">
                                      <p:cBhvr>
                                        <p:cTn id="26" dur="1000"/>
                                        <p:tgtEl>
                                          <p:spTgt spid="58393">
                                            <p:txEl>
                                              <p:pRg st="2" end="2"/>
                                            </p:txEl>
                                          </p:spTgt>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58393">
                                            <p:txEl>
                                              <p:pRg st="3" end="3"/>
                                            </p:txEl>
                                          </p:spTgt>
                                        </p:tgtEl>
                                        <p:attrNameLst>
                                          <p:attrName>style.visibility</p:attrName>
                                        </p:attrNameLst>
                                      </p:cBhvr>
                                      <p:to>
                                        <p:strVal val="visible"/>
                                      </p:to>
                                    </p:set>
                                    <p:anim calcmode="lin" valueType="num">
                                      <p:cBhvr>
                                        <p:cTn id="29" dur="1000" fill="hold"/>
                                        <p:tgtEl>
                                          <p:spTgt spid="58393">
                                            <p:txEl>
                                              <p:pRg st="3" end="3"/>
                                            </p:txEl>
                                          </p:spTgt>
                                        </p:tgtEl>
                                        <p:attrNameLst>
                                          <p:attrName>ppt_w</p:attrName>
                                        </p:attrNameLst>
                                      </p:cBhvr>
                                      <p:tavLst>
                                        <p:tav tm="0">
                                          <p:val>
                                            <p:strVal val="#ppt_w+.3"/>
                                          </p:val>
                                        </p:tav>
                                        <p:tav tm="100000">
                                          <p:val>
                                            <p:strVal val="#ppt_w"/>
                                          </p:val>
                                        </p:tav>
                                      </p:tavLst>
                                    </p:anim>
                                    <p:anim calcmode="lin" valueType="num">
                                      <p:cBhvr>
                                        <p:cTn id="30" dur="1000" fill="hold"/>
                                        <p:tgtEl>
                                          <p:spTgt spid="58393">
                                            <p:txEl>
                                              <p:pRg st="3" end="3"/>
                                            </p:txEl>
                                          </p:spTgt>
                                        </p:tgtEl>
                                        <p:attrNameLst>
                                          <p:attrName>ppt_h</p:attrName>
                                        </p:attrNameLst>
                                      </p:cBhvr>
                                      <p:tavLst>
                                        <p:tav tm="0">
                                          <p:val>
                                            <p:strVal val="#ppt_h"/>
                                          </p:val>
                                        </p:tav>
                                        <p:tav tm="100000">
                                          <p:val>
                                            <p:strVal val="#ppt_h"/>
                                          </p:val>
                                        </p:tav>
                                      </p:tavLst>
                                    </p:anim>
                                    <p:animEffect transition="in" filter="fade">
                                      <p:cBhvr>
                                        <p:cTn id="31" dur="1000"/>
                                        <p:tgtEl>
                                          <p:spTgt spid="58393">
                                            <p:txEl>
                                              <p:pRg st="3" end="3"/>
                                            </p:txEl>
                                          </p:spTgt>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58393">
                                            <p:txEl>
                                              <p:pRg st="4" end="4"/>
                                            </p:txEl>
                                          </p:spTgt>
                                        </p:tgtEl>
                                        <p:attrNameLst>
                                          <p:attrName>style.visibility</p:attrName>
                                        </p:attrNameLst>
                                      </p:cBhvr>
                                      <p:to>
                                        <p:strVal val="visible"/>
                                      </p:to>
                                    </p:set>
                                    <p:anim calcmode="lin" valueType="num">
                                      <p:cBhvr>
                                        <p:cTn id="34" dur="1000" fill="hold"/>
                                        <p:tgtEl>
                                          <p:spTgt spid="58393">
                                            <p:txEl>
                                              <p:pRg st="4" end="4"/>
                                            </p:txEl>
                                          </p:spTgt>
                                        </p:tgtEl>
                                        <p:attrNameLst>
                                          <p:attrName>ppt_w</p:attrName>
                                        </p:attrNameLst>
                                      </p:cBhvr>
                                      <p:tavLst>
                                        <p:tav tm="0">
                                          <p:val>
                                            <p:strVal val="#ppt_w+.3"/>
                                          </p:val>
                                        </p:tav>
                                        <p:tav tm="100000">
                                          <p:val>
                                            <p:strVal val="#ppt_w"/>
                                          </p:val>
                                        </p:tav>
                                      </p:tavLst>
                                    </p:anim>
                                    <p:anim calcmode="lin" valueType="num">
                                      <p:cBhvr>
                                        <p:cTn id="35" dur="1000" fill="hold"/>
                                        <p:tgtEl>
                                          <p:spTgt spid="58393">
                                            <p:txEl>
                                              <p:pRg st="4" end="4"/>
                                            </p:txEl>
                                          </p:spTgt>
                                        </p:tgtEl>
                                        <p:attrNameLst>
                                          <p:attrName>ppt_h</p:attrName>
                                        </p:attrNameLst>
                                      </p:cBhvr>
                                      <p:tavLst>
                                        <p:tav tm="0">
                                          <p:val>
                                            <p:strVal val="#ppt_h"/>
                                          </p:val>
                                        </p:tav>
                                        <p:tav tm="100000">
                                          <p:val>
                                            <p:strVal val="#ppt_h"/>
                                          </p:val>
                                        </p:tav>
                                      </p:tavLst>
                                    </p:anim>
                                    <p:animEffect transition="in" filter="fade">
                                      <p:cBhvr>
                                        <p:cTn id="36" dur="1000"/>
                                        <p:tgtEl>
                                          <p:spTgt spid="5839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92" grpId="0"/>
      <p:bldP spid="58393" grpId="0" build="p">
        <p:tmplLst>
          <p:tmpl lvl="1">
            <p:tnLst>
              <p:par>
                <p:cTn presetID="50" presetClass="entr" presetSubtype="0" decel="100000" fill="hold" nodeType="clickEffect">
                  <p:stCondLst>
                    <p:cond delay="0"/>
                  </p:stCondLst>
                  <p:childTnLst>
                    <p:set>
                      <p:cBhvr>
                        <p:cTn dur="1" fill="hold">
                          <p:stCondLst>
                            <p:cond delay="0"/>
                          </p:stCondLst>
                        </p:cTn>
                        <p:tgtEl>
                          <p:spTgt spid="58393"/>
                        </p:tgtEl>
                        <p:attrNameLst>
                          <p:attrName>style.visibility</p:attrName>
                        </p:attrNameLst>
                      </p:cBhvr>
                      <p:to>
                        <p:strVal val="visible"/>
                      </p:to>
                    </p:set>
                    <p:anim calcmode="lin" valueType="num">
                      <p:cBhvr>
                        <p:cTn dur="1000" fill="hold"/>
                        <p:tgtEl>
                          <p:spTgt spid="58393"/>
                        </p:tgtEl>
                        <p:attrNameLst>
                          <p:attrName>ppt_w</p:attrName>
                        </p:attrNameLst>
                      </p:cBhvr>
                      <p:tavLst>
                        <p:tav tm="0">
                          <p:val>
                            <p:strVal val="#ppt_w+.3"/>
                          </p:val>
                        </p:tav>
                        <p:tav tm="100000">
                          <p:val>
                            <p:strVal val="#ppt_w"/>
                          </p:val>
                        </p:tav>
                      </p:tavLst>
                    </p:anim>
                    <p:anim calcmode="lin" valueType="num">
                      <p:cBhvr>
                        <p:cTn dur="1000" fill="hold"/>
                        <p:tgtEl>
                          <p:spTgt spid="58393"/>
                        </p:tgtEl>
                        <p:attrNameLst>
                          <p:attrName>ppt_h</p:attrName>
                        </p:attrNameLst>
                      </p:cBhvr>
                      <p:tavLst>
                        <p:tav tm="0">
                          <p:val>
                            <p:strVal val="#ppt_h"/>
                          </p:val>
                        </p:tav>
                        <p:tav tm="100000">
                          <p:val>
                            <p:strVal val="#ppt_h"/>
                          </p:val>
                        </p:tav>
                      </p:tavLst>
                    </p:anim>
                    <p:animEffect transition="in" filter="fade">
                      <p:cBhvr>
                        <p:cTn dur="1000"/>
                        <p:tgtEl>
                          <p:spTgt spid="58393"/>
                        </p:tgtEl>
                      </p:cBhvr>
                    </p:animEffect>
                  </p:childTnLst>
                </p:cTn>
              </p:par>
            </p:tnLst>
          </p:tmpl>
          <p:tmpl lvl="2">
            <p:tnLst>
              <p:par>
                <p:cTn presetID="50" presetClass="entr" presetSubtype="0" decel="100000" fill="hold" nodeType="withEffect">
                  <p:stCondLst>
                    <p:cond delay="0"/>
                  </p:stCondLst>
                  <p:childTnLst>
                    <p:set>
                      <p:cBhvr>
                        <p:cTn dur="1" fill="hold">
                          <p:stCondLst>
                            <p:cond delay="0"/>
                          </p:stCondLst>
                        </p:cTn>
                        <p:tgtEl>
                          <p:spTgt spid="58393"/>
                        </p:tgtEl>
                        <p:attrNameLst>
                          <p:attrName>style.visibility</p:attrName>
                        </p:attrNameLst>
                      </p:cBhvr>
                      <p:to>
                        <p:strVal val="visible"/>
                      </p:to>
                    </p:set>
                    <p:anim calcmode="lin" valueType="num">
                      <p:cBhvr>
                        <p:cTn dur="1000" fill="hold"/>
                        <p:tgtEl>
                          <p:spTgt spid="58393"/>
                        </p:tgtEl>
                        <p:attrNameLst>
                          <p:attrName>ppt_w</p:attrName>
                        </p:attrNameLst>
                      </p:cBhvr>
                      <p:tavLst>
                        <p:tav tm="0">
                          <p:val>
                            <p:strVal val="#ppt_w+.3"/>
                          </p:val>
                        </p:tav>
                        <p:tav tm="100000">
                          <p:val>
                            <p:strVal val="#ppt_w"/>
                          </p:val>
                        </p:tav>
                      </p:tavLst>
                    </p:anim>
                    <p:anim calcmode="lin" valueType="num">
                      <p:cBhvr>
                        <p:cTn dur="1000" fill="hold"/>
                        <p:tgtEl>
                          <p:spTgt spid="58393"/>
                        </p:tgtEl>
                        <p:attrNameLst>
                          <p:attrName>ppt_h</p:attrName>
                        </p:attrNameLst>
                      </p:cBhvr>
                      <p:tavLst>
                        <p:tav tm="0">
                          <p:val>
                            <p:strVal val="#ppt_h"/>
                          </p:val>
                        </p:tav>
                        <p:tav tm="100000">
                          <p:val>
                            <p:strVal val="#ppt_h"/>
                          </p:val>
                        </p:tav>
                      </p:tavLst>
                    </p:anim>
                    <p:animEffect transition="in" filter="fade">
                      <p:cBhvr>
                        <p:cTn dur="1000"/>
                        <p:tgtEl>
                          <p:spTgt spid="58393"/>
                        </p:tgtEl>
                      </p:cBhvr>
                    </p:animEffect>
                  </p:childTnLst>
                </p:cTn>
              </p:par>
            </p:tnLst>
          </p:tmpl>
          <p:tmpl lvl="3">
            <p:tnLst>
              <p:par>
                <p:cTn presetID="50" presetClass="entr" presetSubtype="0" decel="100000" fill="hold" nodeType="withEffect">
                  <p:stCondLst>
                    <p:cond delay="0"/>
                  </p:stCondLst>
                  <p:childTnLst>
                    <p:set>
                      <p:cBhvr>
                        <p:cTn dur="1" fill="hold">
                          <p:stCondLst>
                            <p:cond delay="0"/>
                          </p:stCondLst>
                        </p:cTn>
                        <p:tgtEl>
                          <p:spTgt spid="58393"/>
                        </p:tgtEl>
                        <p:attrNameLst>
                          <p:attrName>style.visibility</p:attrName>
                        </p:attrNameLst>
                      </p:cBhvr>
                      <p:to>
                        <p:strVal val="visible"/>
                      </p:to>
                    </p:set>
                    <p:anim calcmode="lin" valueType="num">
                      <p:cBhvr>
                        <p:cTn dur="1000" fill="hold"/>
                        <p:tgtEl>
                          <p:spTgt spid="58393"/>
                        </p:tgtEl>
                        <p:attrNameLst>
                          <p:attrName>ppt_w</p:attrName>
                        </p:attrNameLst>
                      </p:cBhvr>
                      <p:tavLst>
                        <p:tav tm="0">
                          <p:val>
                            <p:strVal val="#ppt_w+.3"/>
                          </p:val>
                        </p:tav>
                        <p:tav tm="100000">
                          <p:val>
                            <p:strVal val="#ppt_w"/>
                          </p:val>
                        </p:tav>
                      </p:tavLst>
                    </p:anim>
                    <p:anim calcmode="lin" valueType="num">
                      <p:cBhvr>
                        <p:cTn dur="1000" fill="hold"/>
                        <p:tgtEl>
                          <p:spTgt spid="58393"/>
                        </p:tgtEl>
                        <p:attrNameLst>
                          <p:attrName>ppt_h</p:attrName>
                        </p:attrNameLst>
                      </p:cBhvr>
                      <p:tavLst>
                        <p:tav tm="0">
                          <p:val>
                            <p:strVal val="#ppt_h"/>
                          </p:val>
                        </p:tav>
                        <p:tav tm="100000">
                          <p:val>
                            <p:strVal val="#ppt_h"/>
                          </p:val>
                        </p:tav>
                      </p:tavLst>
                    </p:anim>
                    <p:animEffect transition="in" filter="fade">
                      <p:cBhvr>
                        <p:cTn dur="1000"/>
                        <p:tgtEl>
                          <p:spTgt spid="58393"/>
                        </p:tgtEl>
                      </p:cBhvr>
                    </p:animEffect>
                  </p:childTnLst>
                </p:cTn>
              </p:par>
            </p:tnLst>
          </p:tmpl>
          <p:tmpl lvl="4">
            <p:tnLst>
              <p:par>
                <p:cTn presetID="50" presetClass="entr" presetSubtype="0" decel="100000" fill="hold" nodeType="withEffect">
                  <p:stCondLst>
                    <p:cond delay="0"/>
                  </p:stCondLst>
                  <p:childTnLst>
                    <p:set>
                      <p:cBhvr>
                        <p:cTn dur="1" fill="hold">
                          <p:stCondLst>
                            <p:cond delay="0"/>
                          </p:stCondLst>
                        </p:cTn>
                        <p:tgtEl>
                          <p:spTgt spid="58393"/>
                        </p:tgtEl>
                        <p:attrNameLst>
                          <p:attrName>style.visibility</p:attrName>
                        </p:attrNameLst>
                      </p:cBhvr>
                      <p:to>
                        <p:strVal val="visible"/>
                      </p:to>
                    </p:set>
                    <p:anim calcmode="lin" valueType="num">
                      <p:cBhvr>
                        <p:cTn dur="1000" fill="hold"/>
                        <p:tgtEl>
                          <p:spTgt spid="58393"/>
                        </p:tgtEl>
                        <p:attrNameLst>
                          <p:attrName>ppt_w</p:attrName>
                        </p:attrNameLst>
                      </p:cBhvr>
                      <p:tavLst>
                        <p:tav tm="0">
                          <p:val>
                            <p:strVal val="#ppt_w+.3"/>
                          </p:val>
                        </p:tav>
                        <p:tav tm="100000">
                          <p:val>
                            <p:strVal val="#ppt_w"/>
                          </p:val>
                        </p:tav>
                      </p:tavLst>
                    </p:anim>
                    <p:anim calcmode="lin" valueType="num">
                      <p:cBhvr>
                        <p:cTn dur="1000" fill="hold"/>
                        <p:tgtEl>
                          <p:spTgt spid="58393"/>
                        </p:tgtEl>
                        <p:attrNameLst>
                          <p:attrName>ppt_h</p:attrName>
                        </p:attrNameLst>
                      </p:cBhvr>
                      <p:tavLst>
                        <p:tav tm="0">
                          <p:val>
                            <p:strVal val="#ppt_h"/>
                          </p:val>
                        </p:tav>
                        <p:tav tm="100000">
                          <p:val>
                            <p:strVal val="#ppt_h"/>
                          </p:val>
                        </p:tav>
                      </p:tavLst>
                    </p:anim>
                    <p:animEffect transition="in" filter="fade">
                      <p:cBhvr>
                        <p:cTn dur="1000"/>
                        <p:tgtEl>
                          <p:spTgt spid="58393"/>
                        </p:tgtEl>
                      </p:cBhvr>
                    </p:animEffect>
                  </p:childTnLst>
                </p:cTn>
              </p:par>
            </p:tnLst>
          </p:tmpl>
          <p:tmpl lvl="5">
            <p:tnLst>
              <p:par>
                <p:cTn presetID="50" presetClass="entr" presetSubtype="0" decel="100000" fill="hold" nodeType="withEffect">
                  <p:stCondLst>
                    <p:cond delay="0"/>
                  </p:stCondLst>
                  <p:childTnLst>
                    <p:set>
                      <p:cBhvr>
                        <p:cTn dur="1" fill="hold">
                          <p:stCondLst>
                            <p:cond delay="0"/>
                          </p:stCondLst>
                        </p:cTn>
                        <p:tgtEl>
                          <p:spTgt spid="58393"/>
                        </p:tgtEl>
                        <p:attrNameLst>
                          <p:attrName>style.visibility</p:attrName>
                        </p:attrNameLst>
                      </p:cBhvr>
                      <p:to>
                        <p:strVal val="visible"/>
                      </p:to>
                    </p:set>
                    <p:anim calcmode="lin" valueType="num">
                      <p:cBhvr>
                        <p:cTn dur="1000" fill="hold"/>
                        <p:tgtEl>
                          <p:spTgt spid="58393"/>
                        </p:tgtEl>
                        <p:attrNameLst>
                          <p:attrName>ppt_w</p:attrName>
                        </p:attrNameLst>
                      </p:cBhvr>
                      <p:tavLst>
                        <p:tav tm="0">
                          <p:val>
                            <p:strVal val="#ppt_w+.3"/>
                          </p:val>
                        </p:tav>
                        <p:tav tm="100000">
                          <p:val>
                            <p:strVal val="#ppt_w"/>
                          </p:val>
                        </p:tav>
                      </p:tavLst>
                    </p:anim>
                    <p:anim calcmode="lin" valueType="num">
                      <p:cBhvr>
                        <p:cTn dur="1000" fill="hold"/>
                        <p:tgtEl>
                          <p:spTgt spid="58393"/>
                        </p:tgtEl>
                        <p:attrNameLst>
                          <p:attrName>ppt_h</p:attrName>
                        </p:attrNameLst>
                      </p:cBhvr>
                      <p:tavLst>
                        <p:tav tm="0">
                          <p:val>
                            <p:strVal val="#ppt_h"/>
                          </p:val>
                        </p:tav>
                        <p:tav tm="100000">
                          <p:val>
                            <p:strVal val="#ppt_h"/>
                          </p:val>
                        </p:tav>
                      </p:tavLst>
                    </p:anim>
                    <p:animEffect transition="in" filter="fade">
                      <p:cBhvr>
                        <p:cTn dur="1000"/>
                        <p:tgtEl>
                          <p:spTgt spid="58393"/>
                        </p:tgtEl>
                      </p:cBhvr>
                    </p:animEffect>
                  </p:childTnLst>
                </p:cTn>
              </p:par>
            </p:tnLst>
          </p:tmpl>
        </p:tmplLst>
      </p:bldP>
    </p:bldLst>
  </p:timing>
  <p:txStyles>
    <p:titleStyle>
      <a:lvl1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defRPr>
      </a:lvl5pPr>
      <a:lvl6pPr marL="457200" algn="ctr" rtl="0" eaLnBrk="1" fontAlgn="base" hangingPunct="1">
        <a:spcBef>
          <a:spcPct val="0"/>
        </a:spcBef>
        <a:spcAft>
          <a:spcPct val="0"/>
        </a:spcAft>
        <a:defRPr sz="4200">
          <a:solidFill>
            <a:schemeClr val="tx2"/>
          </a:solidFill>
          <a:effectLst>
            <a:outerShdw blurRad="38100" dist="38100" dir="2700000" algn="tl">
              <a:srgbClr val="000000"/>
            </a:outerShdw>
          </a:effectLst>
          <a:latin typeface="Tahoma" pitchFamily="34" charset="0"/>
        </a:defRPr>
      </a:lvl6pPr>
      <a:lvl7pPr marL="914400" algn="ctr" rtl="0" eaLnBrk="1" fontAlgn="base" hangingPunct="1">
        <a:spcBef>
          <a:spcPct val="0"/>
        </a:spcBef>
        <a:spcAft>
          <a:spcPct val="0"/>
        </a:spcAft>
        <a:defRPr sz="4200">
          <a:solidFill>
            <a:schemeClr val="tx2"/>
          </a:solidFill>
          <a:effectLst>
            <a:outerShdw blurRad="38100" dist="38100" dir="2700000" algn="tl">
              <a:srgbClr val="000000"/>
            </a:outerShdw>
          </a:effectLst>
          <a:latin typeface="Tahoma" pitchFamily="34" charset="0"/>
        </a:defRPr>
      </a:lvl7pPr>
      <a:lvl8pPr marL="1371600" algn="ctr" rtl="0" eaLnBrk="1" fontAlgn="base" hangingPunct="1">
        <a:spcBef>
          <a:spcPct val="0"/>
        </a:spcBef>
        <a:spcAft>
          <a:spcPct val="0"/>
        </a:spcAft>
        <a:defRPr sz="4200">
          <a:solidFill>
            <a:schemeClr val="tx2"/>
          </a:solidFill>
          <a:effectLst>
            <a:outerShdw blurRad="38100" dist="38100" dir="2700000" algn="tl">
              <a:srgbClr val="000000"/>
            </a:outerShdw>
          </a:effectLst>
          <a:latin typeface="Tahoma" pitchFamily="34" charset="0"/>
        </a:defRPr>
      </a:lvl8pPr>
      <a:lvl9pPr marL="1828800" algn="ctr" rtl="0" eaLnBrk="1" fontAlgn="base" hangingPunct="1">
        <a:spcBef>
          <a:spcPct val="0"/>
        </a:spcBef>
        <a:spcAft>
          <a:spcPct val="0"/>
        </a:spcAft>
        <a:defRPr sz="42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l"/>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8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80000"/>
        <a:buFont typeface="Wingdings" pitchFamily="2" charset="2"/>
        <a:buChar char="l"/>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hlink"/>
        </a:buClr>
        <a:buSzPct val="8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098" name="Заголовок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4099" name="Текст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5D6B06D0-6315-4101-BF10-689F05570293}" type="datetimeFigureOut">
              <a:rPr lang="ru-RU"/>
              <a:pPr>
                <a:defRPr/>
              </a:pPr>
              <a:t>19.04.2013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F1731195-8E54-4E4B-B19F-A94B06C4BA9F}"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770" r:id="rId1"/>
    <p:sldLayoutId id="2147483783" r:id="rId2"/>
    <p:sldLayoutId id="2147483771" r:id="rId3"/>
    <p:sldLayoutId id="2147483772" r:id="rId4"/>
    <p:sldLayoutId id="2147483773" r:id="rId5"/>
    <p:sldLayoutId id="2147483774" r:id="rId6"/>
    <p:sldLayoutId id="2147483784" r:id="rId7"/>
    <p:sldLayoutId id="2147483775" r:id="rId8"/>
    <p:sldLayoutId id="2147483776" r:id="rId9"/>
    <p:sldLayoutId id="2147483777" r:id="rId10"/>
    <p:sldLayoutId id="2147483778"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audio" Target="../media/audio2.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google.kz/imgres?imgurl=http://upload.wikimedia.org/wikipedia/commons/thumb/4/4a/Musrepov.jpg/200px-Musrepov.jpg&amp;imgrefurl=http://kk.wikipedia.org/wiki/%D2%92%D0%B0%D0%B1%D0%B8%D1%82_%D0%9C%D0%B0%D1%85%D0%BC%D2%B1%D1%82%D2%B1%D0%BB%D1%8B_%D0%9C%D2%AF%D1%81%D1%96%D1%80%D0%B5%D0%BF%D0%BE%D0%B2&amp;h=165&amp;w=200&amp;sz=15&amp;tbnid=gvmfetVaasWjHM:&amp;tbnh=86&amp;tbnw=104&amp;prev=/search?q=%D2%92.+%D0%9C%D2%AF%D1%81%D1%96%D1%80%D0%B5%D0%BF%D0%BE%D0%B2&amp;tbm=isch&amp;tbo=u&amp;zoom=1&amp;q=%D2%92.+%D0%9C%D2%AF%D1%81%D1%96%D1%80%D0%B5%D0%BF%D0%BE%D0%B2&amp;hl=kk&amp;usg=__78zIG5Ec2qhAiNRJ4GE5HiLnYOM=&amp;sa=X&amp;ei=J0seT625LZSQ4gS49Y35Dg&amp;ved=0CB8Q9QEwBw"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www.google.kz/imgres?imgurl=http://gdb.rferl.org/2C4E0694-097D-400B-B39B-9BC20CF0ED9F_mw800_s.jpg&amp;imgrefurl=http://www.azattyq.org/content/Kazakhstan_writer_gabit_musirepov_gabiden_mustafin/1933451.html&amp;usg=__w-ZxwE-CITEsfM-RAilS-dD-63Y=&amp;h=600&amp;w=800&amp;sz=49&amp;hl=kk&amp;start=26&amp;zoom=1&amp;tbnid=xw-so9yyo7cVqM:&amp;tbnh=107&amp;tbnw=143&amp;ei=hls5T6OmFMa0tAa2ntXUAQ&amp;prev=/images?q=%D2%92%D0%B0%D0%B1%D0%B5%D2%A3+%D0%B6%D0%B0%D0%B7%D1%83%D1%88%D1%8B%D0%BB%D0%B0%D1%80+%D0%B0%D1%80%D0%B0%D1%81%D1%8B%D0%BD%D0%B4%D0%B0&amp;start=21&amp;hl=kk&amp;sa=N&amp;gbv=2&amp;tbm=isch&amp;itbs=1" TargetMode="External"/><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www.google.kz/imgres?imgurl=http://ardaktylar.kz/images/sized/images/gallery/2010-07-16/musrepov-240x360.jpg&amp;imgrefurl=http://ardaktylar.kz/gallery/person/356/&amp;usg=__McVvMMxFR8k67z3_VzUQr2cYd3M=&amp;h=360&amp;w=240&amp;sz=52&amp;hl=kk&amp;start=51&amp;zoom=1&amp;tbnid=2MKvNdxznVw32M:&amp;tbnh=121&amp;tbnw=81&amp;ei=aFc5T9vMGsTSsgaUto2YDA&amp;prev=/images?q=%D2%92.+%D0%9C%D2%AF%D1%81%D1%96%D1%80%D0%B5%D0%BF%D0%BE%D0%B2+%D1%81%D1%83%D1%80%D0%B5%D1%82%D1%96&amp;start=42&amp;hl=kk&amp;sa=N&amp;gbv=2&amp;tbm=isch&amp;prmd=ivns&amp;itbs=1" TargetMode="External"/><Relationship Id="rId1" Type="http://schemas.openxmlformats.org/officeDocument/2006/relationships/slideLayout" Target="../slideLayouts/slideLayout11.xml"/><Relationship Id="rId5" Type="http://schemas.openxmlformats.org/officeDocument/2006/relationships/image" Target="../media/image12.jpeg"/><Relationship Id="rId4" Type="http://schemas.openxmlformats.org/officeDocument/2006/relationships/hyperlink" Target="http://www.google.kz/imgres?imgurl=http://www.arzu.kz/files/images/news/281_4z3co.jpg&amp;imgrefurl=http://www.arzu.kz/news/281/&amp;usg=__9ID1_H2owjDCB58tdmEWgtCsbRc=&amp;h=636&amp;w=850&amp;sz=70&amp;hl=kk&amp;start=17&amp;zoom=1&amp;tbnid=D4v1fX4b9-1yAM:&amp;tbnh=108&amp;tbnw=145&amp;ei=3V05T6O8D4XptQa0ob2sDA&amp;prev=/images?q=%D2%92%D0%B0%D0%B1%D0%B8%D1%82+%D0%9C%D2%AF%D1%81%D1%96%D1%80%D0%B5%D0%BF%D0%BE%D0%B2&amp;hl=kk&amp;sa=N&amp;gbv=2&amp;tbm=isch&amp;itbs=1"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google.kz/imgres?imgurl=http://gdb.rferl.org/15EB91CA-1F30-43D4-97DE-62BE0D4545E8_mw800_s.jpg&amp;imgrefurl=http://www.azattyq.org/content/Kazakhstan_vladimir_ni_funeral_almaty/2155658.html&amp;usg=__Mddl4dF4ddX8e3_Py56zLNqZxZ8=&amp;h=600&amp;w=800&amp;sz=66&amp;hl=kk&amp;start=30&amp;zoom=1&amp;tbnid=-BKvlyQKUMQiSM:&amp;tbnh=107&amp;tbnw=143&amp;ei=5F45T7uSNYzGswbImN27DA&amp;prev=/images?q=%D2%92%D0%B0%D0%B1%D0%B8%D1%82+%D0%9C%D2%AF%D1%81%D1%96%D1%80%D0%B5%D0%BF%D0%BE%D0%B2&amp;start=21&amp;hl=kk&amp;sa=N&amp;gbv=2&amp;tbm=isch&amp;itbs=1"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image" Target="../media/image14.jpeg"/><Relationship Id="rId4" Type="http://schemas.openxmlformats.org/officeDocument/2006/relationships/hyperlink" Target="http://ecard.skif.net/catalog.php?cat=flowers&amp;ofs=9&amp;isV="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5.jpeg"/><Relationship Id="rId2" Type="http://schemas.openxmlformats.org/officeDocument/2006/relationships/hyperlink" Target="http://www.google.kz/imgres?imgurl=http://www.atamura.kz/books/Musrepov.jpg&amp;imgrefurl=http://www.atamura.kz/catalog.php?act=catalog&amp;id=7&amp;usg=__5IH1FAoAaL5Qg_wCJ6NuombUVJ0=&amp;h=403&amp;w=250&amp;sz=15&amp;hl=kk&amp;start=11&amp;zoom=1&amp;tbnid=clV5EKtUY2vCeM:&amp;tbnh=124&amp;tbnw=77&amp;ei=3V05T6O8D4XptQa0ob2sDA&amp;prev=/images?q=%D2%92%D0%B0%D0%B1%D0%B8%D1%82+%D0%9C%D2%AF%D1%81%D1%96%D1%80%D0%B5%D0%BF%D0%BE%D0%B2&amp;hl=kk&amp;sa=N&amp;gbv=2&amp;tbm=isch&amp;itbs=1" TargetMode="External"/><Relationship Id="rId1" Type="http://schemas.openxmlformats.org/officeDocument/2006/relationships/slideLayout" Target="../slideLayouts/slideLayout11.xml"/><Relationship Id="rId6" Type="http://schemas.openxmlformats.org/officeDocument/2006/relationships/hyperlink" Target="http://www.google.kz/imgres?imgurl=http://classic.nlrk.kz/result/ebook_1016/img/Cover.jpg&amp;imgrefurl=http://classic.nlrk.kz/result/ebook_1016/index.html&amp;usg=__oEGYChj_B2j2-q80w2k5txwZsJg=&amp;h=159&amp;w=100&amp;sz=4&amp;hl=kk&amp;start=129&amp;zoom=1&amp;tbnid=gYVn_ueUkpOSfM:&amp;tbnh=97&amp;tbnw=61&amp;ei=BWE5T6rKINCVswacr5DSDA&amp;prev=/images?q=%D2%92%D0%B0%D0%B1%D0%B8%D1%82+%D0%9C%D2%AF%D1%81%D1%96%D1%80%D0%B5%D0%BF%D0%BE%D0%B2&amp;start=126&amp;hl=kk&amp;sa=N&amp;gbv=2&amp;tbm=isch&amp;itbs=1" TargetMode="External"/><Relationship Id="rId5" Type="http://schemas.openxmlformats.org/officeDocument/2006/relationships/image" Target="../media/image4.jpeg"/><Relationship Id="rId4" Type="http://schemas.openxmlformats.org/officeDocument/2006/relationships/hyperlink" Target="http://www.google.kz/imgres?imgurl=http://writers.kz/medialibrary/images//79800_1714892969_Musirepov.jpg&amp;imgrefurl=http://writers.kz/anaris/?ID=1698&amp;usg=__vo547oXc_t1vdK5y0fV8Wtg4J-k=&amp;h=260&amp;w=198&amp;sz=31&amp;hl=kk&amp;start=28&amp;zoom=1&amp;tbnid=tg8pIh3z4qFhfM:&amp;tbnh=112&amp;tbnw=85&amp;ei=5F45T7uSNYzGswbImN27DA&amp;prev=/images?q=%D2%92%D0%B0%D0%B1%D0%B8%D1%82+%D0%9C%D2%AF%D1%81%D1%96%D1%80%D0%B5%D0%BF%D0%BE%D0%B2&amp;start=21&amp;hl=kk&amp;sa=N&amp;gbv=2&amp;tbm=isch&amp;itbs=1"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google.kz/imgres?imgurl=http://photoload.ru/data/1a/92/08/1a9208152ed08d8268713b13ae9fd192.jpg&amp;imgrefurl=http://qalamger.idhost.kz/&amp;usg=__MrJsgAfH7HqptcabCItJcaej0uk=&amp;h=211&amp;w=211&amp;sz=14&amp;hl=kk&amp;start=13&amp;zoom=1&amp;tbnid=Se15HltUQwUpoM:&amp;tbnh=106&amp;tbnw=106&amp;ei=ZF85T-G8D43FtAam8K2hDA&amp;prev=/images?q=%D2%92%D0%B0%D0%B1%D0%B8%D1%82+%D0%9C%D2%AF%D1%81%D1%96%D1%80%D0%B5%D0%BF%D0%BE%D0%B2+%D1%82%D1%83%D1%80%D0%B0%D0%BB%D1%8B+%D3%A9%D0%BB%D0%B5%D2%A3%D0%B4%D0%B5%D1%80&amp;hl=kk&amp;sa=N&amp;gbv=2&amp;tbm=isch&amp;itbs=1" TargetMode="Externa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4" descr="GUESTAN"/>
          <p:cNvPicPr>
            <a:picLocks noChangeAspect="1" noChangeArrowheads="1" noCrop="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357813" y="4643438"/>
            <a:ext cx="3500437" cy="28082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Прямоугольник 4"/>
          <p:cNvSpPr/>
          <p:nvPr/>
        </p:nvSpPr>
        <p:spPr>
          <a:xfrm>
            <a:off x="1357290" y="142852"/>
            <a:ext cx="7643867" cy="4524315"/>
          </a:xfrm>
          <a:prstGeom prst="rect">
            <a:avLst/>
          </a:prstGeom>
          <a:noFill/>
          <a:effectLst/>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endParaRPr lang="kk-KZ" sz="9600" b="1" i="1" spc="50" dirty="0" smtClean="0">
              <a:ln w="28575">
                <a:noFill/>
              </a:ln>
              <a:solidFill>
                <a:srgbClr val="0000FF"/>
              </a:solidFill>
              <a:effectLst>
                <a:outerShdw blurRad="60007" dist="310007" dir="7680000" sy="30000" kx="1300200" algn="ctr" rotWithShape="0">
                  <a:prstClr val="black">
                    <a:alpha val="32000"/>
                  </a:prstClr>
                </a:outerShdw>
              </a:effectLst>
              <a:latin typeface="+mj-lt"/>
            </a:endParaRPr>
          </a:p>
          <a:p>
            <a:pPr algn="ctr">
              <a:defRPr/>
            </a:pPr>
            <a:r>
              <a:rPr lang="kk-KZ" sz="9600" b="1" i="1" spc="50" dirty="0" smtClean="0">
                <a:ln w="28575">
                  <a:noFill/>
                </a:ln>
                <a:solidFill>
                  <a:srgbClr val="0000FF"/>
                </a:solidFill>
                <a:effectLst>
                  <a:outerShdw blurRad="60007" dist="310007" dir="7680000" sy="30000" kx="1300200" algn="ctr" rotWithShape="0">
                    <a:prstClr val="black">
                      <a:alpha val="32000"/>
                    </a:prstClr>
                  </a:outerShdw>
                </a:effectLst>
                <a:latin typeface="+mj-lt"/>
              </a:rPr>
              <a:t>Ғабит Мүсірепов</a:t>
            </a:r>
            <a:endParaRPr lang="ru-RU" sz="9600" b="1" i="1" spc="50" dirty="0">
              <a:ln w="28575">
                <a:noFill/>
              </a:ln>
              <a:solidFill>
                <a:srgbClr val="0000FF"/>
              </a:solidFill>
              <a:effectLst>
                <a:outerShdw blurRad="60007" dist="310007" dir="7680000" sy="30000" kx="1300200" algn="ctr" rotWithShape="0">
                  <a:prstClr val="black">
                    <a:alpha val="32000"/>
                  </a:prstClr>
                </a:outerShdw>
              </a:effectLst>
              <a:latin typeface="+mj-lt"/>
            </a:endParaRPr>
          </a:p>
        </p:txBody>
      </p:sp>
    </p:spTree>
  </p:cSld>
  <p:clrMapOvr>
    <a:masterClrMapping/>
  </p:clrMapOvr>
  <p:transition spd="slow">
    <p:wheel spokes="8"/>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30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30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Рисунок 2" descr="http://www.google.kz/images?q=tbn:ANd9GcQJVbkGf4nnfHL9w_AwL9tPAtAam2lH6C1YaH_2U2EpdDEc_28TsokkH2Q">
            <a:hlinkClick r:id="rId2"/>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spd="slow">
    <p:newsfla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Рисунок 3" descr="http://t0.gstatic.com/images?q=tbn:ANd9GcQ-G4MBW8ogd0cRpgIznco3SA-f1rviU1olugrLbl-DAhRSexB8rULnd6dL">
            <a:hlinkClick r:id="rId3"/>
          </p:cNvPr>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0" y="0"/>
            <a:ext cx="5500688"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 name="Заголовок 10"/>
          <p:cNvSpPr>
            <a:spLocks noGrp="1"/>
          </p:cNvSpPr>
          <p:nvPr>
            <p:ph type="title"/>
          </p:nvPr>
        </p:nvSpPr>
        <p:spPr>
          <a:xfrm>
            <a:off x="5572125" y="142875"/>
            <a:ext cx="3571875" cy="6429375"/>
          </a:xfrm>
        </p:spPr>
        <p:txBody>
          <a:bodyPr/>
          <a:lstStyle/>
          <a:p>
            <a:pPr eaLnBrk="1" hangingPunct="1"/>
            <a:r>
              <a:rPr lang="kk-KZ" sz="3200" smtClean="0">
                <a:solidFill>
                  <a:srgbClr val="0000FF"/>
                </a:solidFill>
                <a:latin typeface="Times New Roman" pitchFamily="18" charset="0"/>
                <a:cs typeface="Times New Roman" pitchFamily="18" charset="0"/>
              </a:rPr>
              <a:t>Жазушы Ғабиден Мұстафиннің Ғабит Мүсіреповке сыйлық таяғы. Сурет Ғабит Мүсірепов мұражайынан түсірілді. </a:t>
            </a:r>
            <a:br>
              <a:rPr lang="kk-KZ" sz="3200" smtClean="0">
                <a:solidFill>
                  <a:srgbClr val="0000FF"/>
                </a:solidFill>
                <a:latin typeface="Times New Roman" pitchFamily="18" charset="0"/>
                <a:cs typeface="Times New Roman" pitchFamily="18" charset="0"/>
              </a:rPr>
            </a:br>
            <a:r>
              <a:rPr lang="kk-KZ" sz="3200" smtClean="0">
                <a:solidFill>
                  <a:srgbClr val="0000FF"/>
                </a:solidFill>
                <a:latin typeface="Times New Roman" pitchFamily="18" charset="0"/>
                <a:cs typeface="Times New Roman" pitchFamily="18" charset="0"/>
              </a:rPr>
              <a:t>Алматы, 11 қараша 2009 жыл.</a:t>
            </a:r>
            <a:endParaRPr lang="ru-RU" sz="3200" smtClean="0">
              <a:solidFill>
                <a:srgbClr val="0000FF"/>
              </a:solidFill>
              <a:latin typeface="Times New Roman" pitchFamily="18" charset="0"/>
              <a:cs typeface="Times New Roman" pitchFamily="18" charset="0"/>
            </a:endParaRPr>
          </a:p>
        </p:txBody>
      </p:sp>
    </p:spTree>
  </p:cSld>
  <p:clrMapOvr>
    <a:masterClrMapping/>
  </p:clrMapOvr>
  <p:transition spd="slow">
    <p:newsflash/>
    <p:sndAc>
      <p:stSnd>
        <p:snd r:embed="rId2" name="drumroll.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30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additive="base">
                                        <p:cTn id="12" dur="5000" fill="hold"/>
                                        <p:tgtEl>
                                          <p:spTgt spid="11"/>
                                        </p:tgtEl>
                                        <p:attrNameLst>
                                          <p:attrName>ppt_x</p:attrName>
                                        </p:attrNameLst>
                                      </p:cBhvr>
                                      <p:tavLst>
                                        <p:tav tm="0">
                                          <p:val>
                                            <p:strVal val="#ppt_x"/>
                                          </p:val>
                                        </p:tav>
                                        <p:tav tm="100000">
                                          <p:val>
                                            <p:strVal val="#ppt_x"/>
                                          </p:val>
                                        </p:tav>
                                      </p:tavLst>
                                    </p:anim>
                                    <p:anim calcmode="lin" valueType="num">
                                      <p:cBhvr additive="base">
                                        <p:cTn id="13" dur="50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2" name="Picture 4" descr="port2[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428750" y="1428750"/>
            <a:ext cx="3398838" cy="46942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0483" name="Заголовок 5"/>
          <p:cNvSpPr>
            <a:spLocks noGrp="1"/>
          </p:cNvSpPr>
          <p:nvPr>
            <p:ph type="title"/>
          </p:nvPr>
        </p:nvSpPr>
        <p:spPr/>
        <p:txBody>
          <a:bodyPr/>
          <a:lstStyle/>
          <a:p>
            <a:pPr eaLnBrk="1" hangingPunct="1"/>
            <a:r>
              <a:rPr lang="kk-KZ" sz="2800" b="1" smtClean="0">
                <a:solidFill>
                  <a:srgbClr val="FF0000"/>
                </a:solidFill>
              </a:rPr>
              <a:t>ҒАБЕҢНЕН ҚАЛҒАН ҚАНАТТЫ СӨЗДЕР</a:t>
            </a:r>
            <a:endParaRPr lang="ru-RU" sz="2800" b="1" smtClean="0">
              <a:solidFill>
                <a:srgbClr val="FF0000"/>
              </a:solidFill>
            </a:endParaRPr>
          </a:p>
        </p:txBody>
      </p:sp>
      <p:sp>
        <p:nvSpPr>
          <p:cNvPr id="27651" name="Rectangle 3"/>
          <p:cNvSpPr>
            <a:spLocks noGrp="1" noChangeArrowheads="1"/>
          </p:cNvSpPr>
          <p:nvPr>
            <p:ph idx="1"/>
          </p:nvPr>
        </p:nvSpPr>
        <p:spPr>
          <a:xfrm>
            <a:off x="4714875" y="1357313"/>
            <a:ext cx="4214813" cy="4967287"/>
          </a:xfrm>
        </p:spPr>
        <p:txBody>
          <a:bodyPr/>
          <a:lstStyle/>
          <a:p>
            <a:pPr algn="ctr" eaLnBrk="1" hangingPunct="1"/>
            <a:endParaRPr lang="ru-RU" sz="3600" smtClean="0">
              <a:solidFill>
                <a:srgbClr val="0000FF"/>
              </a:solidFill>
              <a:latin typeface="KZ Taurus" pitchFamily="2" charset="0"/>
            </a:endParaRPr>
          </a:p>
          <a:p>
            <a:pPr algn="ctr" eaLnBrk="1" hangingPunct="1">
              <a:buClr>
                <a:srgbClr val="FF0000"/>
              </a:buClr>
              <a:buFont typeface="Wingdings" pitchFamily="2" charset="2"/>
              <a:buChar char="Ø"/>
            </a:pPr>
            <a:r>
              <a:rPr lang="ru-RU" sz="3600" b="0" smtClean="0">
                <a:solidFill>
                  <a:srgbClr val="0000FF"/>
                </a:solidFill>
                <a:latin typeface="Times New Roman" pitchFamily="18" charset="0"/>
                <a:cs typeface="Times New Roman" pitchFamily="18" charset="0"/>
              </a:rPr>
              <a:t>Ана тілінен айырылған адам өз халқы  жасаған мәдени мұраның бәрінен құралақан қалады</a:t>
            </a:r>
            <a:r>
              <a:rPr lang="ru-RU" sz="3600" b="0" smtClean="0">
                <a:solidFill>
                  <a:srgbClr val="0000FF"/>
                </a:solidFill>
                <a:latin typeface="KZ Taurus" pitchFamily="2" charset="0"/>
                <a:cs typeface="Times New Roman" pitchFamily="18" charset="0"/>
              </a:rPr>
              <a:t>.</a:t>
            </a:r>
            <a:endParaRPr lang="en-US" sz="3600" b="0" smtClean="0">
              <a:solidFill>
                <a:srgbClr val="0000FF"/>
              </a:solidFill>
              <a:latin typeface="KZ Taurus" pitchFamily="2" charset="0"/>
            </a:endParaRPr>
          </a:p>
          <a:p>
            <a:pPr algn="ctr" eaLnBrk="1" hangingPunct="1">
              <a:buFont typeface="Wingdings" pitchFamily="2" charset="2"/>
              <a:buNone/>
            </a:pPr>
            <a:r>
              <a:rPr lang="en-US" smtClean="0">
                <a:solidFill>
                  <a:srgbClr val="0000FF"/>
                </a:solidFill>
                <a:latin typeface="Times New Roman" pitchFamily="18" charset="0"/>
                <a:cs typeface="Times New Roman" pitchFamily="18" charset="0"/>
              </a:rPr>
              <a:t>           </a:t>
            </a:r>
            <a:r>
              <a:rPr lang="ru-RU" smtClean="0">
                <a:solidFill>
                  <a:srgbClr val="0000FF"/>
                </a:solidFill>
                <a:latin typeface="Times New Roman" pitchFamily="18" charset="0"/>
                <a:cs typeface="Times New Roman" pitchFamily="18" charset="0"/>
              </a:rPr>
              <a:t>Ғ.Мүсірепов</a:t>
            </a: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grpId="0" nodeType="after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anim calcmode="lin" valueType="num">
                                      <p:cBhvr>
                                        <p:cTn id="7" dur="1000" fill="hold"/>
                                        <p:tgtEl>
                                          <p:spTgt spid="27651">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8" dur="1000" fill="hold"/>
                                        <p:tgtEl>
                                          <p:spTgt spid="27651">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9" dur="1000" fill="hold"/>
                                        <p:tgtEl>
                                          <p:spTgt spid="27651">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10" dur="1000" fill="hold"/>
                                        <p:tgtEl>
                                          <p:spTgt spid="27651">
                                            <p:txEl>
                                              <p:pRg st="1" end="1"/>
                                            </p:txEl>
                                          </p:spTgt>
                                        </p:tgtEl>
                                        <p:attrNameLst>
                                          <p:attrName>ppt_y</p:attrName>
                                        </p:attrNameLst>
                                      </p:cBhvr>
                                      <p:tavLst>
                                        <p:tav tm="0">
                                          <p:val>
                                            <p:strVal val="#ppt_y"/>
                                          </p:val>
                                        </p:tav>
                                        <p:tav tm="100000">
                                          <p:val>
                                            <p:strVal val="#ppt_y"/>
                                          </p:val>
                                        </p:tav>
                                      </p:tavLst>
                                    </p:anim>
                                  </p:childTnLst>
                                </p:cTn>
                              </p:par>
                            </p:childTnLst>
                          </p:cTn>
                        </p:par>
                        <p:par>
                          <p:cTn id="11" fill="hold" nodeType="afterGroup">
                            <p:stCondLst>
                              <p:cond delay="1000"/>
                            </p:stCondLst>
                            <p:childTnLst>
                              <p:par>
                                <p:cTn id="12" presetID="39" presetClass="entr" presetSubtype="0" accel="100000" fill="hold" grpId="0" nodeType="afterEffect">
                                  <p:stCondLst>
                                    <p:cond delay="0"/>
                                  </p:stCondLst>
                                  <p:childTnLst>
                                    <p:set>
                                      <p:cBhvr>
                                        <p:cTn id="13" dur="1" fill="hold">
                                          <p:stCondLst>
                                            <p:cond delay="0"/>
                                          </p:stCondLst>
                                        </p:cTn>
                                        <p:tgtEl>
                                          <p:spTgt spid="27651">
                                            <p:txEl>
                                              <p:pRg st="2" end="2"/>
                                            </p:txEl>
                                          </p:spTgt>
                                        </p:tgtEl>
                                        <p:attrNameLst>
                                          <p:attrName>style.visibility</p:attrName>
                                        </p:attrNameLst>
                                      </p:cBhvr>
                                      <p:to>
                                        <p:strVal val="visible"/>
                                      </p:to>
                                    </p:set>
                                    <p:anim calcmode="lin" valueType="num">
                                      <p:cBhvr>
                                        <p:cTn id="14" dur="1000" fill="hold"/>
                                        <p:tgtEl>
                                          <p:spTgt spid="27651">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5" dur="1000" fill="hold"/>
                                        <p:tgtEl>
                                          <p:spTgt spid="27651">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6" dur="1000" fill="hold"/>
                                        <p:tgtEl>
                                          <p:spTgt spid="27651">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17" dur="1000" fill="hold"/>
                                        <p:tgtEl>
                                          <p:spTgt spid="27651">
                                            <p:txEl>
                                              <p:pRg st="2" end="2"/>
                                            </p:txEl>
                                          </p:spTgt>
                                        </p:tgtEl>
                                        <p:attrNameLst>
                                          <p:attrName>ppt_y</p:attrName>
                                        </p:attrNameLst>
                                      </p:cBhvr>
                                      <p:tavLst>
                                        <p:tav tm="0">
                                          <p:val>
                                            <p:strVal val="#ppt_y"/>
                                          </p:val>
                                        </p:tav>
                                        <p:tav tm="100000">
                                          <p:val>
                                            <p:strVal val="#ppt_y"/>
                                          </p:val>
                                        </p:tav>
                                      </p:tavLst>
                                    </p:anim>
                                  </p:childTnLst>
                                </p:cTn>
                              </p:par>
                            </p:childTnLst>
                          </p:cTn>
                        </p:par>
                        <p:par>
                          <p:cTn id="18" fill="hold" nodeType="afterGroup">
                            <p:stCondLst>
                              <p:cond delay="2000"/>
                            </p:stCondLst>
                            <p:childTnLst>
                              <p:par>
                                <p:cTn id="19" presetID="39" presetClass="entr" presetSubtype="0" accel="100000" fill="hold" nodeType="afterEffect">
                                  <p:stCondLst>
                                    <p:cond delay="0"/>
                                  </p:stCondLst>
                                  <p:childTnLst>
                                    <p:set>
                                      <p:cBhvr>
                                        <p:cTn id="20" dur="1" fill="hold">
                                          <p:stCondLst>
                                            <p:cond delay="0"/>
                                          </p:stCondLst>
                                        </p:cTn>
                                        <p:tgtEl>
                                          <p:spTgt spid="27652"/>
                                        </p:tgtEl>
                                        <p:attrNameLst>
                                          <p:attrName>style.visibility</p:attrName>
                                        </p:attrNameLst>
                                      </p:cBhvr>
                                      <p:to>
                                        <p:strVal val="visible"/>
                                      </p:to>
                                    </p:set>
                                    <p:anim calcmode="lin" valueType="num">
                                      <p:cBhvr>
                                        <p:cTn id="21" dur="1000" fill="hold"/>
                                        <p:tgtEl>
                                          <p:spTgt spid="27652"/>
                                        </p:tgtEl>
                                        <p:attrNameLst>
                                          <p:attrName>ppt_h</p:attrName>
                                        </p:attrNameLst>
                                      </p:cBhvr>
                                      <p:tavLst>
                                        <p:tav tm="0">
                                          <p:val>
                                            <p:strVal val="#ppt_h/20"/>
                                          </p:val>
                                        </p:tav>
                                        <p:tav tm="50000">
                                          <p:val>
                                            <p:strVal val="#ppt_h/20"/>
                                          </p:val>
                                        </p:tav>
                                        <p:tav tm="100000">
                                          <p:val>
                                            <p:strVal val="#ppt_h"/>
                                          </p:val>
                                        </p:tav>
                                      </p:tavLst>
                                    </p:anim>
                                    <p:anim calcmode="lin" valueType="num">
                                      <p:cBhvr>
                                        <p:cTn id="22" dur="1000" fill="hold"/>
                                        <p:tgtEl>
                                          <p:spTgt spid="27652"/>
                                        </p:tgtEl>
                                        <p:attrNameLst>
                                          <p:attrName>ppt_w</p:attrName>
                                        </p:attrNameLst>
                                      </p:cBhvr>
                                      <p:tavLst>
                                        <p:tav tm="0">
                                          <p:val>
                                            <p:strVal val="#ppt_w+.3"/>
                                          </p:val>
                                        </p:tav>
                                        <p:tav tm="50000">
                                          <p:val>
                                            <p:strVal val="#ppt_w+.3"/>
                                          </p:val>
                                        </p:tav>
                                        <p:tav tm="100000">
                                          <p:val>
                                            <p:strVal val="#ppt_w"/>
                                          </p:val>
                                        </p:tav>
                                      </p:tavLst>
                                    </p:anim>
                                    <p:anim calcmode="lin" valueType="num">
                                      <p:cBhvr>
                                        <p:cTn id="23" dur="1000" fill="hold"/>
                                        <p:tgtEl>
                                          <p:spTgt spid="27652"/>
                                        </p:tgtEl>
                                        <p:attrNameLst>
                                          <p:attrName>ppt_x</p:attrName>
                                        </p:attrNameLst>
                                      </p:cBhvr>
                                      <p:tavLst>
                                        <p:tav tm="0">
                                          <p:val>
                                            <p:strVal val="#ppt_x-.3"/>
                                          </p:val>
                                        </p:tav>
                                        <p:tav tm="50000">
                                          <p:val>
                                            <p:strVal val="#ppt_x"/>
                                          </p:val>
                                        </p:tav>
                                        <p:tav tm="100000">
                                          <p:val>
                                            <p:strVal val="#ppt_x"/>
                                          </p:val>
                                        </p:tav>
                                      </p:tavLst>
                                    </p:anim>
                                    <p:anim calcmode="lin" valueType="num">
                                      <p:cBhvr>
                                        <p:cTn id="24" dur="1000" fill="hold"/>
                                        <p:tgtEl>
                                          <p:spTgt spid="2765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p:cNvSpPr>
            <a:spLocks noChangeArrowheads="1"/>
          </p:cNvSpPr>
          <p:nvPr/>
        </p:nvSpPr>
        <p:spPr bwMode="auto">
          <a:xfrm>
            <a:off x="1285875" y="0"/>
            <a:ext cx="7858125" cy="7848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spAutoFit/>
          </a:bodyPr>
          <a:lstStyle/>
          <a:p>
            <a:pPr>
              <a:buFont typeface="Wingdings" pitchFamily="2" charset="2"/>
              <a:buChar char="Ø"/>
            </a:pPr>
            <a:r>
              <a:rPr lang="ru-RU" sz="2000" b="1">
                <a:solidFill>
                  <a:srgbClr val="FF0000"/>
                </a:solidFill>
                <a:latin typeface="Times New Roman" pitchFamily="18" charset="0"/>
                <a:cs typeface="Times New Roman" pitchFamily="18" charset="0"/>
              </a:rPr>
              <a:t> </a:t>
            </a:r>
            <a:r>
              <a:rPr lang="ru-RU" sz="2800" b="1">
                <a:solidFill>
                  <a:srgbClr val="0000FF"/>
                </a:solidFill>
                <a:latin typeface="Times New Roman" pitchFamily="18" charset="0"/>
                <a:cs typeface="Times New Roman" pitchFamily="18" charset="0"/>
              </a:rPr>
              <a:t>Шала</a:t>
            </a:r>
            <a:r>
              <a:rPr lang="en-US" sz="2800" b="1">
                <a:solidFill>
                  <a:srgbClr val="0000FF"/>
                </a:solidFill>
                <a:latin typeface="Times New Roman" pitchFamily="18" charset="0"/>
                <a:cs typeface="Times New Roman" pitchFamily="18" charset="0"/>
              </a:rPr>
              <a:t> </a:t>
            </a:r>
            <a:r>
              <a:rPr lang="ru-RU" sz="2800" b="1">
                <a:solidFill>
                  <a:srgbClr val="0000FF"/>
                </a:solidFill>
                <a:latin typeface="Times New Roman" pitchFamily="18" charset="0"/>
                <a:cs typeface="Times New Roman" pitchFamily="18" charset="0"/>
              </a:rPr>
              <a:t>білім</a:t>
            </a:r>
            <a:r>
              <a:rPr lang="en-US" sz="2800" b="1">
                <a:solidFill>
                  <a:srgbClr val="0000FF"/>
                </a:solidFill>
                <a:latin typeface="Times New Roman" pitchFamily="18" charset="0"/>
                <a:cs typeface="Times New Roman" pitchFamily="18" charset="0"/>
              </a:rPr>
              <a:t>, </a:t>
            </a:r>
            <a:r>
              <a:rPr lang="ru-RU" sz="2800" b="1">
                <a:solidFill>
                  <a:srgbClr val="0000FF"/>
                </a:solidFill>
                <a:latin typeface="Times New Roman" pitchFamily="18" charset="0"/>
                <a:cs typeface="Times New Roman" pitchFamily="18" charset="0"/>
              </a:rPr>
              <a:t>шалағай</a:t>
            </a:r>
            <a:r>
              <a:rPr lang="en-US" sz="2800" b="1">
                <a:solidFill>
                  <a:srgbClr val="0000FF"/>
                </a:solidFill>
                <a:latin typeface="Times New Roman" pitchFamily="18" charset="0"/>
                <a:cs typeface="Times New Roman" pitchFamily="18" charset="0"/>
              </a:rPr>
              <a:t> </a:t>
            </a:r>
            <a:r>
              <a:rPr lang="ru-RU" sz="2800" b="1">
                <a:solidFill>
                  <a:srgbClr val="0000FF"/>
                </a:solidFill>
                <a:latin typeface="Times New Roman" pitchFamily="18" charset="0"/>
                <a:cs typeface="Times New Roman" pitchFamily="18" charset="0"/>
              </a:rPr>
              <a:t>мәдениет</a:t>
            </a:r>
            <a:r>
              <a:rPr lang="en-US" sz="2800" b="1">
                <a:solidFill>
                  <a:srgbClr val="0000FF"/>
                </a:solidFill>
                <a:latin typeface="Times New Roman" pitchFamily="18" charset="0"/>
                <a:cs typeface="Times New Roman" pitchFamily="18" charset="0"/>
              </a:rPr>
              <a:t> </a:t>
            </a:r>
            <a:r>
              <a:rPr lang="ru-RU" sz="2800" b="1">
                <a:solidFill>
                  <a:srgbClr val="0000FF"/>
                </a:solidFill>
                <a:latin typeface="Times New Roman" pitchFamily="18" charset="0"/>
                <a:cs typeface="Times New Roman" pitchFamily="18" charset="0"/>
              </a:rPr>
              <a:t>бір</a:t>
            </a:r>
            <a:r>
              <a:rPr lang="en-US" sz="2800" b="1">
                <a:solidFill>
                  <a:srgbClr val="0000FF"/>
                </a:solidFill>
                <a:latin typeface="Times New Roman" pitchFamily="18" charset="0"/>
                <a:cs typeface="Times New Roman" pitchFamily="18" charset="0"/>
              </a:rPr>
              <a:t> </a:t>
            </a:r>
            <a:r>
              <a:rPr lang="ru-RU" sz="2800" b="1">
                <a:solidFill>
                  <a:srgbClr val="0000FF"/>
                </a:solidFill>
                <a:latin typeface="Times New Roman" pitchFamily="18" charset="0"/>
                <a:cs typeface="Times New Roman" pitchFamily="18" charset="0"/>
              </a:rPr>
              <a:t>құлатпай</a:t>
            </a:r>
            <a:r>
              <a:rPr lang="en-US" sz="2800" b="1">
                <a:solidFill>
                  <a:srgbClr val="0000FF"/>
                </a:solidFill>
                <a:latin typeface="Times New Roman" pitchFamily="18" charset="0"/>
                <a:cs typeface="Times New Roman" pitchFamily="18" charset="0"/>
              </a:rPr>
              <a:t> </a:t>
            </a:r>
            <a:r>
              <a:rPr lang="ru-RU" sz="2800" b="1">
                <a:solidFill>
                  <a:srgbClr val="0000FF"/>
                </a:solidFill>
                <a:latin typeface="Times New Roman" pitchFamily="18" charset="0"/>
                <a:cs typeface="Times New Roman" pitchFamily="18" charset="0"/>
              </a:rPr>
              <a:t>қоймайды</a:t>
            </a:r>
            <a:r>
              <a:rPr lang="en-US" sz="2800" b="1">
                <a:solidFill>
                  <a:srgbClr val="0000FF"/>
                </a:solidFill>
                <a:latin typeface="Times New Roman" pitchFamily="18" charset="0"/>
                <a:cs typeface="Times New Roman" pitchFamily="18" charset="0"/>
              </a:rPr>
              <a:t>. </a:t>
            </a:r>
            <a:endParaRPr lang="ru-RU" sz="2800" b="1">
              <a:solidFill>
                <a:srgbClr val="0000FF"/>
              </a:solidFill>
              <a:latin typeface="Times New Roman" pitchFamily="18" charset="0"/>
              <a:cs typeface="Times New Roman" pitchFamily="18" charset="0"/>
            </a:endParaRPr>
          </a:p>
          <a:p>
            <a:pPr eaLnBrk="0" hangingPunct="0">
              <a:buFont typeface="Wingdings" pitchFamily="2" charset="2"/>
              <a:buChar char="Ø"/>
            </a:pPr>
            <a:r>
              <a:rPr lang="ru-RU" sz="2800" b="1">
                <a:solidFill>
                  <a:srgbClr val="FF0000"/>
                </a:solidFill>
                <a:latin typeface="Times New Roman" pitchFamily="18" charset="0"/>
                <a:cs typeface="Times New Roman" pitchFamily="18" charset="0"/>
              </a:rPr>
              <a:t> </a:t>
            </a:r>
            <a:r>
              <a:rPr lang="ru-RU" sz="2800" b="1">
                <a:solidFill>
                  <a:srgbClr val="0000FF"/>
                </a:solidFill>
                <a:latin typeface="Times New Roman" pitchFamily="18" charset="0"/>
                <a:cs typeface="Times New Roman" pitchFamily="18" charset="0"/>
              </a:rPr>
              <a:t>Данышпандықты танып, білген де ғана- данышпан. </a:t>
            </a:r>
          </a:p>
          <a:p>
            <a:pPr eaLnBrk="0" hangingPunct="0">
              <a:buFont typeface="Wingdings" pitchFamily="2" charset="2"/>
              <a:buChar char="Ø"/>
            </a:pPr>
            <a:r>
              <a:rPr lang="ru-RU" sz="2800" b="1">
                <a:solidFill>
                  <a:srgbClr val="FF0000"/>
                </a:solidFill>
                <a:latin typeface="Times New Roman" pitchFamily="18" charset="0"/>
                <a:cs typeface="Times New Roman" pitchFamily="18" charset="0"/>
              </a:rPr>
              <a:t> </a:t>
            </a:r>
            <a:r>
              <a:rPr lang="ru-RU" sz="2800" b="1">
                <a:solidFill>
                  <a:srgbClr val="0000FF"/>
                </a:solidFill>
                <a:latin typeface="Times New Roman" pitchFamily="18" charset="0"/>
                <a:cs typeface="Times New Roman" pitchFamily="18" charset="0"/>
              </a:rPr>
              <a:t>Үлкен өнердің - үлкен, таза мінезі болуға керек. </a:t>
            </a:r>
          </a:p>
          <a:p>
            <a:pPr eaLnBrk="0" hangingPunct="0">
              <a:buFont typeface="Wingdings" pitchFamily="2" charset="2"/>
              <a:buChar char="Ø"/>
            </a:pPr>
            <a:r>
              <a:rPr lang="ru-RU" sz="2800" b="1">
                <a:solidFill>
                  <a:srgbClr val="FF0000"/>
                </a:solidFill>
                <a:latin typeface="Times New Roman" pitchFamily="18" charset="0"/>
                <a:cs typeface="Times New Roman" pitchFamily="18" charset="0"/>
              </a:rPr>
              <a:t> </a:t>
            </a:r>
            <a:r>
              <a:rPr lang="ru-RU" sz="2800" b="1">
                <a:solidFill>
                  <a:srgbClr val="0000FF"/>
                </a:solidFill>
                <a:latin typeface="Times New Roman" pitchFamily="18" charset="0"/>
                <a:cs typeface="Times New Roman" pitchFamily="18" charset="0"/>
              </a:rPr>
              <a:t>Әдебиет пен өнер ұлы болмаған жерде - ұлт та ұлы бола алмайды. </a:t>
            </a:r>
          </a:p>
          <a:p>
            <a:pPr eaLnBrk="0" hangingPunct="0">
              <a:buFont typeface="Wingdings" pitchFamily="2" charset="2"/>
              <a:buChar char="Ø"/>
            </a:pPr>
            <a:r>
              <a:rPr lang="ru-RU" sz="2800" b="1">
                <a:solidFill>
                  <a:srgbClr val="FF0000"/>
                </a:solidFill>
                <a:latin typeface="Times New Roman" pitchFamily="18" charset="0"/>
                <a:cs typeface="Times New Roman" pitchFamily="18" charset="0"/>
              </a:rPr>
              <a:t> </a:t>
            </a:r>
            <a:r>
              <a:rPr lang="ru-RU" sz="2800" b="1">
                <a:solidFill>
                  <a:srgbClr val="0000FF"/>
                </a:solidFill>
                <a:latin typeface="Times New Roman" pitchFamily="18" charset="0"/>
                <a:cs typeface="Times New Roman" pitchFamily="18" charset="0"/>
              </a:rPr>
              <a:t>Театр</a:t>
            </a:r>
            <a:r>
              <a:rPr lang="en-US" sz="2800" b="1">
                <a:solidFill>
                  <a:srgbClr val="0000FF"/>
                </a:solidFill>
                <a:latin typeface="Times New Roman" pitchFamily="18" charset="0"/>
                <a:cs typeface="Times New Roman" pitchFamily="18" charset="0"/>
              </a:rPr>
              <a:t> - </a:t>
            </a:r>
            <a:r>
              <a:rPr lang="ru-RU" sz="2800" b="1">
                <a:solidFill>
                  <a:srgbClr val="0000FF"/>
                </a:solidFill>
                <a:latin typeface="Times New Roman" pitchFamily="18" charset="0"/>
                <a:cs typeface="Times New Roman" pitchFamily="18" charset="0"/>
              </a:rPr>
              <a:t>хас сұлудың көз жасындай мөлдір өнер</a:t>
            </a:r>
            <a:r>
              <a:rPr lang="en-US" sz="2800" b="1">
                <a:solidFill>
                  <a:srgbClr val="0000FF"/>
                </a:solidFill>
                <a:latin typeface="Times New Roman" pitchFamily="18" charset="0"/>
                <a:cs typeface="Times New Roman" pitchFamily="18" charset="0"/>
              </a:rPr>
              <a:t>.</a:t>
            </a:r>
            <a:endParaRPr lang="kk-KZ" sz="2800" b="1">
              <a:solidFill>
                <a:srgbClr val="0000FF"/>
              </a:solidFill>
              <a:latin typeface="Times New Roman" pitchFamily="18" charset="0"/>
              <a:cs typeface="Times New Roman" pitchFamily="18" charset="0"/>
            </a:endParaRPr>
          </a:p>
          <a:p>
            <a:pPr eaLnBrk="0" hangingPunct="0">
              <a:buFont typeface="Wingdings" pitchFamily="2" charset="2"/>
              <a:buChar char="Ø"/>
            </a:pPr>
            <a:r>
              <a:rPr lang="kk-KZ" sz="2800" b="1">
                <a:solidFill>
                  <a:srgbClr val="FF0000"/>
                </a:solidFill>
                <a:latin typeface="Times New Roman" pitchFamily="18" charset="0"/>
                <a:cs typeface="Times New Roman" pitchFamily="18" charset="0"/>
              </a:rPr>
              <a:t> </a:t>
            </a:r>
            <a:r>
              <a:rPr lang="kk-KZ" sz="2800" b="1">
                <a:solidFill>
                  <a:srgbClr val="0000FF"/>
                </a:solidFill>
                <a:latin typeface="Times New Roman" pitchFamily="18" charset="0"/>
                <a:cs typeface="Times New Roman" pitchFamily="18" charset="0"/>
              </a:rPr>
              <a:t>Көркем сөз- жанның сәулесі.</a:t>
            </a:r>
          </a:p>
          <a:p>
            <a:pPr eaLnBrk="0" hangingPunct="0">
              <a:buFont typeface="Wingdings" pitchFamily="2" charset="2"/>
              <a:buChar char="Ø"/>
            </a:pPr>
            <a:r>
              <a:rPr lang="kk-KZ" sz="2800" b="1">
                <a:solidFill>
                  <a:srgbClr val="0000FF"/>
                </a:solidFill>
                <a:latin typeface="Times New Roman" pitchFamily="18" charset="0"/>
                <a:cs typeface="Times New Roman" pitchFamily="18" charset="0"/>
              </a:rPr>
              <a:t> Талантқа қанат болар сезім емес, сенім болу керек.</a:t>
            </a:r>
          </a:p>
          <a:p>
            <a:pPr eaLnBrk="0" hangingPunct="0">
              <a:buFont typeface="Wingdings" pitchFamily="2" charset="2"/>
              <a:buChar char="Ø"/>
            </a:pPr>
            <a:r>
              <a:rPr lang="kk-KZ" sz="2800" b="1">
                <a:solidFill>
                  <a:srgbClr val="0000FF"/>
                </a:solidFill>
                <a:latin typeface="Times New Roman" pitchFamily="18" charset="0"/>
                <a:cs typeface="Times New Roman" pitchFamily="18" charset="0"/>
              </a:rPr>
              <a:t> Ел ерсіз, ер елсіз болмайды.</a:t>
            </a:r>
          </a:p>
          <a:p>
            <a:pPr eaLnBrk="0" hangingPunct="0">
              <a:buFont typeface="Wingdings" pitchFamily="2" charset="2"/>
              <a:buChar char="Ø"/>
            </a:pPr>
            <a:endParaRPr lang="kk-KZ" sz="2800" b="1">
              <a:solidFill>
                <a:srgbClr val="0000FF"/>
              </a:solidFill>
              <a:latin typeface="Times New Roman" pitchFamily="18" charset="0"/>
              <a:cs typeface="Times New Roman" pitchFamily="18" charset="0"/>
            </a:endParaRPr>
          </a:p>
          <a:p>
            <a:pPr eaLnBrk="0" hangingPunct="0">
              <a:buFont typeface="Arial" charset="0"/>
              <a:buChar char="•"/>
            </a:pPr>
            <a:endParaRPr lang="ru-RU" sz="2800" b="1">
              <a:solidFill>
                <a:srgbClr val="0000FF"/>
              </a:solidFill>
              <a:latin typeface="Times New Roman" pitchFamily="18" charset="0"/>
              <a:cs typeface="Times New Roman" pitchFamily="18" charset="0"/>
            </a:endParaRPr>
          </a:p>
          <a:p>
            <a:pPr eaLnBrk="0" hangingPunct="0"/>
            <a:r>
              <a:rPr lang="ru-RU" sz="2800" b="1">
                <a:solidFill>
                  <a:srgbClr val="0000FF"/>
                </a:solidFill>
                <a:latin typeface="Times New Roman" pitchFamily="18" charset="0"/>
                <a:cs typeface="Times New Roman" pitchFamily="18" charset="0"/>
              </a:rPr>
              <a:t>                                                                                                           </a:t>
            </a:r>
          </a:p>
        </p:txBody>
      </p:sp>
    </p:spTree>
  </p:cSld>
  <p:clrMapOvr>
    <a:masterClrMapping/>
  </p:clrMapOvr>
  <p:transition spd="slow">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Рисунок 1" descr="http://t3.gstatic.com/images?q=tbn:ANd9GcR_CkZzhRnsY0alMvamJbChvjD3xK5e-Rw4lThQTjKO86Dvk2f2AqxnwA">
            <a:hlinkClick r:id="rId2"/>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85750" y="1143000"/>
            <a:ext cx="3657600" cy="5357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Заголовок 6"/>
          <p:cNvSpPr>
            <a:spLocks noGrp="1"/>
          </p:cNvSpPr>
          <p:nvPr>
            <p:ph type="title"/>
          </p:nvPr>
        </p:nvSpPr>
        <p:spPr>
          <a:xfrm>
            <a:off x="457200" y="274638"/>
            <a:ext cx="8229600" cy="868362"/>
          </a:xfrm>
        </p:spPr>
        <p:txBody>
          <a:bodyPr/>
          <a:lstStyle/>
          <a:p>
            <a:pPr eaLnBrk="1" hangingPunct="1"/>
            <a:r>
              <a:rPr lang="kk-KZ" sz="3200" b="1" smtClean="0">
                <a:solidFill>
                  <a:srgbClr val="C00000"/>
                </a:solidFill>
                <a:latin typeface="Times New Roman" pitchFamily="18" charset="0"/>
                <a:cs typeface="Times New Roman" pitchFamily="18" charset="0"/>
              </a:rPr>
              <a:t>ҒАБЕҢЕ ҚОЙЫЛҒАН</a:t>
            </a:r>
            <a:r>
              <a:rPr lang="en-US" sz="3200" b="1" smtClean="0">
                <a:solidFill>
                  <a:srgbClr val="C00000"/>
                </a:solidFill>
                <a:latin typeface="Times New Roman" pitchFamily="18" charset="0"/>
                <a:cs typeface="Times New Roman" pitchFamily="18" charset="0"/>
              </a:rPr>
              <a:t> </a:t>
            </a:r>
            <a:r>
              <a:rPr lang="kk-KZ" sz="3200" b="1" smtClean="0">
                <a:solidFill>
                  <a:srgbClr val="C00000"/>
                </a:solidFill>
                <a:latin typeface="Times New Roman" pitchFamily="18" charset="0"/>
                <a:cs typeface="Times New Roman" pitchFamily="18" charset="0"/>
              </a:rPr>
              <a:t>ЕСКЕРТКІШ</a:t>
            </a:r>
            <a:endParaRPr lang="ru-RU" sz="3200" b="1" smtClean="0">
              <a:solidFill>
                <a:srgbClr val="C00000"/>
              </a:solidFill>
              <a:latin typeface="Times New Roman" pitchFamily="18" charset="0"/>
              <a:cs typeface="Times New Roman" pitchFamily="18" charset="0"/>
            </a:endParaRPr>
          </a:p>
        </p:txBody>
      </p:sp>
      <p:pic>
        <p:nvPicPr>
          <p:cNvPr id="22532" name="Рисунок 9" descr="http://t1.gstatic.com/images?q=tbn:ANd9GcTyDnueNg_1Wy7TaRjitXKoVhZDFBy5lDrG5nr1luRdo7U5YmKKUse2PGiR">
            <a:hlinkClick r:id="rId4"/>
          </p:cNvPr>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4071938" y="1785938"/>
            <a:ext cx="4929187" cy="3714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spd="slow">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0" fill="hold"/>
                                        <p:tgtEl>
                                          <p:spTgt spid="7"/>
                                        </p:tgtEl>
                                        <p:attrNameLst>
                                          <p:attrName>ppt_x</p:attrName>
                                        </p:attrNameLst>
                                      </p:cBhvr>
                                      <p:tavLst>
                                        <p:tav tm="0">
                                          <p:val>
                                            <p:strVal val="#ppt_x"/>
                                          </p:val>
                                        </p:tav>
                                        <p:tav tm="100000">
                                          <p:val>
                                            <p:strVal val="#ppt_x"/>
                                          </p:val>
                                        </p:tav>
                                      </p:tavLst>
                                    </p:anim>
                                    <p:anim calcmode="lin" valueType="num">
                                      <p:cBhvr additive="base">
                                        <p:cTn id="8" dur="5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http://t3.gstatic.com/images?q=tbn:ANd9GcQnSDSZR8njF79_lpRHPBHiWvNBxUal-7dF7flcwdGsAp6F-eAZhDm8ha0">
            <a:hlinkClick r:id="rId2"/>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214438" y="642938"/>
            <a:ext cx="7929562" cy="6215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 name="Заголовок 3"/>
          <p:cNvSpPr>
            <a:spLocks noGrp="1"/>
          </p:cNvSpPr>
          <p:nvPr>
            <p:ph type="ctrTitle" sz="quarter" idx="4294967295"/>
          </p:nvPr>
        </p:nvSpPr>
        <p:spPr>
          <a:xfrm>
            <a:off x="1214438" y="0"/>
            <a:ext cx="7929562" cy="642938"/>
          </a:xfrm>
        </p:spPr>
        <p:txBody>
          <a:bodyPr/>
          <a:lstStyle/>
          <a:p>
            <a:pPr algn="ctr" eaLnBrk="1" hangingPunct="1"/>
            <a:r>
              <a:rPr lang="kk-KZ" sz="2400" b="1" smtClean="0">
                <a:solidFill>
                  <a:srgbClr val="66FF33"/>
                </a:solidFill>
              </a:rPr>
              <a:t>ҒАБЕҢДІ АҚТЫҚ САПАРҒА ШЫҒАРЫП САЛУ</a:t>
            </a:r>
            <a:endParaRPr lang="ru-RU" sz="2400" b="1" smtClean="0">
              <a:solidFill>
                <a:srgbClr val="66FF33"/>
              </a:solidFill>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4)">
                                      <p:cBhvr>
                                        <p:cTn id="7" dur="30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0" fill="hold"/>
                                        <p:tgtEl>
                                          <p:spTgt spid="4"/>
                                        </p:tgtEl>
                                        <p:attrNameLst>
                                          <p:attrName>ppt_x</p:attrName>
                                        </p:attrNameLst>
                                      </p:cBhvr>
                                      <p:tavLst>
                                        <p:tav tm="0">
                                          <p:val>
                                            <p:strVal val="#ppt_x"/>
                                          </p:val>
                                        </p:tav>
                                        <p:tav tm="100000">
                                          <p:val>
                                            <p:strVal val="#ppt_x"/>
                                          </p:val>
                                        </p:tav>
                                      </p:tavLst>
                                    </p:anim>
                                    <p:anim calcmode="lin" valueType="num">
                                      <p:cBhvr additive="base">
                                        <p:cTn id="13" dur="5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rrowheads="1"/>
          </p:cNvSpPr>
          <p:nvPr>
            <p:ph type="title"/>
          </p:nvPr>
        </p:nvSpPr>
        <p:spPr>
          <a:xfrm>
            <a:off x="323850" y="214313"/>
            <a:ext cx="8510588" cy="1214437"/>
          </a:xfrm>
        </p:spPr>
        <p:txBody>
          <a:bodyPr/>
          <a:lstStyle/>
          <a:p>
            <a:pPr eaLnBrk="1" hangingPunct="1">
              <a:defRPr/>
            </a:pPr>
            <a:r>
              <a:rPr lang="kk-KZ" sz="4000" b="1" dirty="0">
                <a:solidFill>
                  <a:schemeClr val="accent2"/>
                </a:solidFill>
              </a:rPr>
              <a:t/>
            </a:r>
            <a:br>
              <a:rPr lang="kk-KZ" sz="4000" b="1" dirty="0">
                <a:solidFill>
                  <a:schemeClr val="accent2"/>
                </a:solidFill>
              </a:rPr>
            </a:br>
            <a:r>
              <a:rPr lang="kk-KZ" sz="4800" b="1" dirty="0" smtClean="0">
                <a:solidFill>
                  <a:srgbClr val="FFFF00"/>
                </a:solidFill>
                <a:latin typeface="Times New Roman" pitchFamily="18" charset="0"/>
                <a:cs typeface="Times New Roman" pitchFamily="18" charset="0"/>
              </a:rPr>
              <a:t>Назарларыңызға  рахмет</a:t>
            </a:r>
            <a:r>
              <a:rPr lang="kk-KZ" sz="4800" b="1" dirty="0">
                <a:solidFill>
                  <a:srgbClr val="FFFF00"/>
                </a:solidFill>
                <a:latin typeface="Times New Roman" pitchFamily="18" charset="0"/>
                <a:cs typeface="Times New Roman" pitchFamily="18" charset="0"/>
              </a:rPr>
              <a:t>!</a:t>
            </a:r>
            <a:r>
              <a:rPr lang="ru-RU" sz="4800" b="1" dirty="0">
                <a:solidFill>
                  <a:srgbClr val="FFFF00"/>
                </a:solidFill>
                <a:latin typeface="Times New Roman" pitchFamily="18" charset="0"/>
                <a:cs typeface="Times New Roman" pitchFamily="18" charset="0"/>
              </a:rPr>
              <a:t/>
            </a:r>
            <a:br>
              <a:rPr lang="ru-RU" sz="4800" b="1" dirty="0">
                <a:solidFill>
                  <a:srgbClr val="FFFF00"/>
                </a:solidFill>
                <a:latin typeface="Times New Roman" pitchFamily="18" charset="0"/>
                <a:cs typeface="Times New Roman" pitchFamily="18" charset="0"/>
              </a:rPr>
            </a:br>
            <a:endParaRPr lang="ru-RU" sz="4800" b="1" dirty="0">
              <a:solidFill>
                <a:srgbClr val="FFFF00"/>
              </a:solidFill>
              <a:latin typeface="Times New Roman" pitchFamily="18" charset="0"/>
              <a:cs typeface="Times New Roman" pitchFamily="18" charset="0"/>
            </a:endParaRPr>
          </a:p>
        </p:txBody>
      </p:sp>
      <p:pic>
        <p:nvPicPr>
          <p:cNvPr id="26627" name="Picture 4" descr="Вернуться в каталог">
            <a:hlinkClick r:id="rId4"/>
          </p:cNvPr>
          <p:cNvPicPr>
            <a:picLocks noGrp="1" noChangeAspect="1" noChangeArrowheads="1"/>
          </p:cNvPicPr>
          <p:nvPr>
            <p:ph idx="1"/>
          </p:nvPr>
        </p:nvPicPr>
        <p:blipFill>
          <a:blip r:embed="rId5" cstate="print">
            <a:extLst>
              <a:ext uri="{28A0092B-C50C-407E-A947-70E740481C1C}">
                <a14:useLocalDpi xmlns:a14="http://schemas.microsoft.com/office/drawing/2010/main" xmlns="" val="0"/>
              </a:ext>
            </a:extLst>
          </a:blip>
          <a:srcRect/>
          <a:stretch>
            <a:fillRect/>
          </a:stretch>
        </p:blipFill>
        <p:spPr>
          <a:xfrm>
            <a:off x="0" y="1143000"/>
            <a:ext cx="7572375" cy="5143500"/>
          </a:xfrm>
        </p:spPr>
      </p:pic>
    </p:spTree>
  </p:cSld>
  <p:clrMapOvr>
    <a:masterClrMapping/>
  </p:clrMapOvr>
  <p:transition>
    <p:wheel spokes="8"/>
    <p:sndAc>
      <p:stSnd>
        <p:snd r:embed="rId3" name="applause.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4" descr="GUESTAN"/>
          <p:cNvPicPr>
            <a:picLocks noChangeAspect="1" noChangeArrowheads="1" noCrop="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14438" y="4500563"/>
            <a:ext cx="3500437" cy="28082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Рисунок 5" descr="Image"/>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000500" y="0"/>
            <a:ext cx="51435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 name="Заголовок 7"/>
          <p:cNvSpPr>
            <a:spLocks noGrp="1"/>
          </p:cNvSpPr>
          <p:nvPr>
            <p:ph type="title"/>
          </p:nvPr>
        </p:nvSpPr>
        <p:spPr>
          <a:xfrm>
            <a:off x="0" y="274638"/>
            <a:ext cx="4000500" cy="4940300"/>
          </a:xfrm>
        </p:spPr>
        <p:txBody>
          <a:bodyPr rtlCol="0">
            <a:normAutofit fontScale="90000"/>
          </a:bodyPr>
          <a:lstStyle/>
          <a:p>
            <a:pPr eaLnBrk="1" fontAlgn="auto" hangingPunct="1">
              <a:spcAft>
                <a:spcPts val="0"/>
              </a:spcAft>
              <a:defRPr/>
            </a:pPr>
            <a:r>
              <a:rPr lang="en-US" sz="3600" b="1" smtClean="0">
                <a:solidFill>
                  <a:srgbClr val="FF0000"/>
                </a:solidFill>
                <a:latin typeface="Times New Roman" pitchFamily="18" charset="0"/>
                <a:cs typeface="Times New Roman" pitchFamily="18" charset="0"/>
              </a:rPr>
              <a:t>«</a:t>
            </a:r>
            <a:r>
              <a:rPr lang="ru-RU" sz="3600" b="1" smtClean="0">
                <a:solidFill>
                  <a:srgbClr val="FF0000"/>
                </a:solidFill>
                <a:latin typeface="Times New Roman" pitchFamily="18" charset="0"/>
                <a:cs typeface="Times New Roman" pitchFamily="18" charset="0"/>
              </a:rPr>
              <a:t>Ғабит Мүсіреповті мақтаудың керегі жоқ</a:t>
            </a:r>
            <a:r>
              <a:rPr lang="en-US" sz="3600" b="1" smtClean="0">
                <a:solidFill>
                  <a:srgbClr val="FF0000"/>
                </a:solidFill>
                <a:latin typeface="Times New Roman" pitchFamily="18" charset="0"/>
                <a:cs typeface="Times New Roman" pitchFamily="18" charset="0"/>
              </a:rPr>
              <a:t>. </a:t>
            </a:r>
            <a:r>
              <a:rPr lang="ru-RU" sz="3600" b="1" smtClean="0">
                <a:solidFill>
                  <a:srgbClr val="FF0000"/>
                </a:solidFill>
                <a:latin typeface="Times New Roman" pitchFamily="18" charset="0"/>
                <a:cs typeface="Times New Roman" pitchFamily="18" charset="0"/>
              </a:rPr>
              <a:t>Ғабит Мүсіреповпен мақтануымыз керек</a:t>
            </a:r>
            <a:r>
              <a:rPr lang="en-US" sz="3600" b="1" smtClean="0">
                <a:solidFill>
                  <a:srgbClr val="FF0000"/>
                </a:solidFill>
                <a:latin typeface="Times New Roman" pitchFamily="18" charset="0"/>
                <a:cs typeface="Times New Roman" pitchFamily="18" charset="0"/>
              </a:rPr>
              <a:t>»</a:t>
            </a:r>
            <a:r>
              <a:rPr lang="kk-KZ" sz="3600" b="1" smtClean="0">
                <a:solidFill>
                  <a:srgbClr val="FF0000"/>
                </a:solidFill>
                <a:latin typeface="Times New Roman" pitchFamily="18" charset="0"/>
                <a:cs typeface="Times New Roman" pitchFamily="18" charset="0"/>
              </a:rPr>
              <a:t>.</a:t>
            </a:r>
            <a:r>
              <a:rPr lang="en-US" sz="3600" b="1" smtClean="0">
                <a:solidFill>
                  <a:srgbClr val="FF0000"/>
                </a:solidFill>
                <a:latin typeface="Times New Roman" pitchFamily="18" charset="0"/>
                <a:cs typeface="Times New Roman" pitchFamily="18" charset="0"/>
              </a:rPr>
              <a:t>     </a:t>
            </a:r>
            <a:r>
              <a:rPr lang="kk-KZ" sz="3600" b="1" smtClean="0">
                <a:solidFill>
                  <a:srgbClr val="FF0000"/>
                </a:solidFill>
                <a:latin typeface="Times New Roman" pitchFamily="18" charset="0"/>
                <a:cs typeface="Times New Roman" pitchFamily="18" charset="0"/>
              </a:rPr>
              <a:t/>
            </a:r>
            <a:br>
              <a:rPr lang="kk-KZ" sz="3600" b="1" smtClean="0">
                <a:solidFill>
                  <a:srgbClr val="FF0000"/>
                </a:solidFill>
                <a:latin typeface="Times New Roman" pitchFamily="18" charset="0"/>
                <a:cs typeface="Times New Roman" pitchFamily="18" charset="0"/>
              </a:rPr>
            </a:br>
            <a:r>
              <a:rPr lang="kk-KZ" sz="3600" b="1" smtClean="0">
                <a:solidFill>
                  <a:srgbClr val="FF0000"/>
                </a:solidFill>
                <a:latin typeface="Times New Roman" pitchFamily="18" charset="0"/>
                <a:cs typeface="Times New Roman" pitchFamily="18" charset="0"/>
              </a:rPr>
              <a:t>            </a:t>
            </a:r>
            <a:r>
              <a:rPr lang="en-US" sz="3600" b="1" smtClean="0">
                <a:solidFill>
                  <a:srgbClr val="FF0000"/>
                </a:solidFill>
                <a:latin typeface="Times New Roman" pitchFamily="18" charset="0"/>
                <a:cs typeface="Times New Roman" pitchFamily="18" charset="0"/>
              </a:rPr>
              <a:t> </a:t>
            </a:r>
            <a:r>
              <a:rPr lang="ru-RU" sz="3600" b="1" smtClean="0">
                <a:solidFill>
                  <a:srgbClr val="FF0000"/>
                </a:solidFill>
                <a:latin typeface="Times New Roman" pitchFamily="18" charset="0"/>
                <a:cs typeface="Times New Roman" pitchFamily="18" charset="0"/>
              </a:rPr>
              <a:t>З</a:t>
            </a:r>
            <a:r>
              <a:rPr lang="en-US" sz="3600" b="1" smtClean="0">
                <a:solidFill>
                  <a:srgbClr val="FF0000"/>
                </a:solidFill>
                <a:latin typeface="Times New Roman" pitchFamily="18" charset="0"/>
                <a:cs typeface="Times New Roman" pitchFamily="18" charset="0"/>
              </a:rPr>
              <a:t>. </a:t>
            </a:r>
            <a:r>
              <a:rPr lang="ru-RU" sz="3600" b="1" smtClean="0">
                <a:solidFill>
                  <a:srgbClr val="FF0000"/>
                </a:solidFill>
                <a:latin typeface="Times New Roman" pitchFamily="18" charset="0"/>
                <a:cs typeface="Times New Roman" pitchFamily="18" charset="0"/>
              </a:rPr>
              <a:t>Қабдолов</a:t>
            </a:r>
            <a:r>
              <a:rPr lang="en-US" sz="3600" b="1" smtClean="0">
                <a:solidFill>
                  <a:srgbClr val="FF0000"/>
                </a:solidFill>
                <a:latin typeface="Times New Roman" pitchFamily="18" charset="0"/>
                <a:cs typeface="Times New Roman" pitchFamily="18" charset="0"/>
              </a:rPr>
              <a:t>.</a:t>
            </a:r>
            <a:r>
              <a:rPr lang="ru-RU" sz="3600" smtClean="0">
                <a:solidFill>
                  <a:srgbClr val="FF0000"/>
                </a:solidFill>
              </a:rPr>
              <a:t/>
            </a:r>
            <a:br>
              <a:rPr lang="ru-RU" sz="3600" smtClean="0">
                <a:solidFill>
                  <a:srgbClr val="FF0000"/>
                </a:solidFill>
              </a:rPr>
            </a:br>
            <a:r>
              <a:rPr lang="en-US" sz="3600" smtClean="0">
                <a:solidFill>
                  <a:srgbClr val="FF0000"/>
                </a:solidFill>
              </a:rPr>
              <a:t> </a:t>
            </a:r>
            <a:r>
              <a:rPr lang="ru-RU" sz="1400" smtClean="0"/>
              <a:t/>
            </a:r>
            <a:br>
              <a:rPr lang="ru-RU" sz="1400" smtClean="0"/>
            </a:br>
            <a:endParaRPr lang="ru-RU" sz="1400" smtClean="0"/>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3000" fill="hold"/>
                                        <p:tgtEl>
                                          <p:spTgt spid="6"/>
                                        </p:tgtEl>
                                        <p:attrNameLst>
                                          <p:attrName>ppt_x</p:attrName>
                                        </p:attrNameLst>
                                      </p:cBhvr>
                                      <p:tavLst>
                                        <p:tav tm="0">
                                          <p:val>
                                            <p:strVal val="#ppt_x"/>
                                          </p:val>
                                        </p:tav>
                                        <p:tav tm="100000">
                                          <p:val>
                                            <p:strVal val="#ppt_x"/>
                                          </p:val>
                                        </p:tav>
                                      </p:tavLst>
                                    </p:anim>
                                    <p:anim calcmode="lin" valueType="num">
                                      <p:cBhvr additive="base">
                                        <p:cTn id="8" dur="3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0" fill="hold"/>
                                        <p:tgtEl>
                                          <p:spTgt spid="8"/>
                                        </p:tgtEl>
                                        <p:attrNameLst>
                                          <p:attrName>ppt_x</p:attrName>
                                        </p:attrNameLst>
                                      </p:cBhvr>
                                      <p:tavLst>
                                        <p:tav tm="0">
                                          <p:val>
                                            <p:strVal val="#ppt_x"/>
                                          </p:val>
                                        </p:tav>
                                        <p:tav tm="100000">
                                          <p:val>
                                            <p:strVal val="#ppt_x"/>
                                          </p:val>
                                        </p:tav>
                                      </p:tavLst>
                                    </p:anim>
                                    <p:anim calcmode="lin" valueType="num">
                                      <p:cBhvr additive="base">
                                        <p:cTn id="14" dur="50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85875" y="214313"/>
            <a:ext cx="7572375" cy="6186487"/>
          </a:xfrm>
          <a:prstGeom prst="rect">
            <a:avLst/>
          </a:prstGeom>
        </p:spPr>
        <p:txBody>
          <a:bodyPr>
            <a:spAutoFit/>
          </a:bodyPr>
          <a:lstStyle/>
          <a:p>
            <a:pPr>
              <a:defRPr/>
            </a:pPr>
            <a:r>
              <a:rPr lang="ru-RU" sz="3600">
                <a:solidFill>
                  <a:srgbClr val="0000FF"/>
                </a:solidFill>
                <a:latin typeface="+mj-lt"/>
              </a:rPr>
              <a:t>Мүсірепов Ғабит Махмұтұлы - қазақтың әйгілі жазушысы, қоғам және мемлекет қайраткері, Қазақ КСР Ғылым академиясының академигі, әдеби сыншы, аудармашы, Социалистік Еңбек Ері, Қазақстанның халық жазушысы, Қазақ КСР Ғылым академиясының Абай атындағы және Ш.Уәлиханов атындағы мемлекеттік сыйлықтарының лауреаты.</a:t>
            </a: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title" idx="4294967295"/>
          </p:nvPr>
        </p:nvSpPr>
        <p:spPr>
          <a:xfrm>
            <a:off x="428625" y="1557338"/>
            <a:ext cx="8286750" cy="3024187"/>
          </a:xfrm>
        </p:spPr>
        <p:txBody>
          <a:bodyPr lIns="91440" tIns="45720" rIns="91440" bIns="45720"/>
          <a:lstStyle/>
          <a:p>
            <a:pPr algn="just" eaLnBrk="1" hangingPunct="1">
              <a:defRPr/>
            </a:pPr>
            <a:r>
              <a:rPr lang="kk-KZ" sz="3200" dirty="0" smtClean="0"/>
              <a:t>       </a:t>
            </a:r>
            <a:r>
              <a:rPr lang="kk-KZ" sz="3200" b="1" dirty="0" smtClean="0">
                <a:solidFill>
                  <a:schemeClr val="bg1">
                    <a:lumMod val="50000"/>
                  </a:schemeClr>
                </a:solidFill>
              </a:rPr>
              <a:t>Ғ.Мүсірепов 1902 жылы қазіргі Солтүстік Қазақстан облысы Жамбыл ауданында дүниеге келген. Ауылында хат танығаннан кейін 1916 жылы 2 кластық орыс мектебінде 1 жыл, жоғары басқыш мектебінде 4 жыл оқып, оны 1921 жылы бітіріп шығады. </a:t>
            </a:r>
            <a:endParaRPr lang="ru-RU" sz="3200" b="1" dirty="0" smtClean="0">
              <a:solidFill>
                <a:schemeClr val="bg1">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Scale>
                                      <p:cBhvr>
                                        <p:cTn id="7" dur="1000" decel="50000" fill="hold">
                                          <p:stCondLst>
                                            <p:cond delay="0"/>
                                          </p:stCondLst>
                                        </p:cTn>
                                        <p:tgtEl>
                                          <p:spTgt spid="1843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18434"/>
                                        </p:tgtEl>
                                        <p:attrNameLst>
                                          <p:attrName>ppt_x</p:attrName>
                                          <p:attrName>ppt_y</p:attrName>
                                        </p:attrNameLst>
                                      </p:cBhvr>
                                    </p:animMotion>
                                    <p:animEffect transition="in" filter="fade">
                                      <p:cBhvr>
                                        <p:cTn id="9" dur="1000"/>
                                        <p:tgtEl>
                                          <p:spTgt spid="184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4" name="WordArt 4"/>
          <p:cNvSpPr>
            <a:spLocks noChangeArrowheads="1" noChangeShapeType="1" noTextEdit="1"/>
          </p:cNvSpPr>
          <p:nvPr/>
        </p:nvSpPr>
        <p:spPr bwMode="auto">
          <a:xfrm>
            <a:off x="539750" y="260350"/>
            <a:ext cx="7993063" cy="1008063"/>
          </a:xfrm>
          <a:prstGeom prst="rect">
            <a:avLst/>
          </a:prstGeom>
        </p:spPr>
        <p:txBody>
          <a:bodyPr wrap="none" fromWordArt="1">
            <a:prstTxWarp prst="textWave1">
              <a:avLst>
                <a:gd name="adj1" fmla="val 13005"/>
                <a:gd name="adj2" fmla="val 0"/>
              </a:avLst>
            </a:prstTxWarp>
          </a:bodyPr>
          <a:lstStyle/>
          <a:p>
            <a:pPr algn="ctr">
              <a:defRPr/>
            </a:pPr>
            <a:r>
              <a:rPr lang="ru-RU" sz="3600" kern="10" dirty="0" err="1">
                <a:ln w="9525">
                  <a:noFill/>
                  <a:round/>
                  <a:headEnd/>
                  <a:tailEnd/>
                </a:ln>
                <a:solidFill>
                  <a:srgbClr val="92D050"/>
                </a:solidFill>
                <a:effectLst>
                  <a:outerShdw dist="53882" dir="2700000" algn="ctr" rotWithShape="0">
                    <a:srgbClr val="C0C0C0">
                      <a:alpha val="79999"/>
                    </a:srgbClr>
                  </a:outerShdw>
                </a:effectLst>
                <a:latin typeface="Times New Roman"/>
                <a:cs typeface="Times New Roman"/>
              </a:rPr>
              <a:t>Ғ.Мүсіреповтың</a:t>
            </a:r>
            <a:r>
              <a:rPr lang="ru-RU" sz="3600" kern="10" dirty="0" err="1">
                <a:ln w="9525">
                  <a:noFill/>
                  <a:round/>
                  <a:headEnd/>
                  <a:tailEnd/>
                </a:ln>
                <a:solidFill>
                  <a:srgbClr val="800080"/>
                </a:solidFill>
                <a:effectLst>
                  <a:outerShdw dist="53882" dir="2700000" algn="ctr" rotWithShape="0">
                    <a:srgbClr val="C0C0C0">
                      <a:alpha val="79999"/>
                    </a:srgbClr>
                  </a:outerShdw>
                </a:effectLst>
                <a:latin typeface="Times New Roman"/>
                <a:cs typeface="Times New Roman"/>
              </a:rPr>
              <a:t> </a:t>
            </a:r>
            <a:r>
              <a:rPr lang="ru-RU" sz="3600" kern="10" dirty="0" err="1">
                <a:ln w="9525">
                  <a:noFill/>
                  <a:round/>
                  <a:headEnd/>
                  <a:tailEnd/>
                </a:ln>
                <a:solidFill>
                  <a:srgbClr val="92D050"/>
                </a:solidFill>
                <a:effectLst>
                  <a:outerShdw dist="53882" dir="2700000" algn="ctr" rotWithShape="0">
                    <a:srgbClr val="C0C0C0">
                      <a:alpha val="79999"/>
                    </a:srgbClr>
                  </a:outerShdw>
                </a:effectLst>
                <a:latin typeface="Times New Roman"/>
                <a:cs typeface="Times New Roman"/>
              </a:rPr>
              <a:t>шығармалары</a:t>
            </a:r>
            <a:endParaRPr lang="ru-RU" sz="3600" kern="10" dirty="0">
              <a:ln w="9525">
                <a:noFill/>
                <a:round/>
                <a:headEnd/>
                <a:tailEnd/>
              </a:ln>
              <a:solidFill>
                <a:srgbClr val="92D050"/>
              </a:solidFill>
              <a:effectLst>
                <a:outerShdw dist="53882" dir="2700000" algn="ctr" rotWithShape="0">
                  <a:srgbClr val="C0C0C0">
                    <a:alpha val="79999"/>
                  </a:srgbClr>
                </a:outerShdw>
              </a:effectLst>
              <a:latin typeface="Times New Roman"/>
              <a:cs typeface="Times New Roman"/>
            </a:endParaRPr>
          </a:p>
        </p:txBody>
      </p:sp>
      <p:sp>
        <p:nvSpPr>
          <p:cNvPr id="71685" name="AutoShape 5"/>
          <p:cNvSpPr>
            <a:spLocks noChangeArrowheads="1"/>
          </p:cNvSpPr>
          <p:nvPr/>
        </p:nvSpPr>
        <p:spPr bwMode="auto">
          <a:xfrm>
            <a:off x="1643063" y="1125538"/>
            <a:ext cx="5357812" cy="1303337"/>
          </a:xfrm>
          <a:prstGeom prst="cloudCallout">
            <a:avLst>
              <a:gd name="adj1" fmla="val -8727"/>
              <a:gd name="adj2" fmla="val -51903"/>
            </a:avLst>
          </a:prstGeom>
          <a:solidFill>
            <a:srgbClr val="00B0F0">
              <a:alpha val="36078"/>
            </a:srgbClr>
          </a:solidFill>
          <a:ln w="9525">
            <a:solidFill>
              <a:srgbClr val="CCCCFF"/>
            </a:solidFill>
            <a:round/>
            <a:headEnd/>
            <a:tailEnd/>
          </a:ln>
        </p:spPr>
        <p:txBody>
          <a:bodyPr/>
          <a:lstStyle/>
          <a:p>
            <a:pPr algn="ctr"/>
            <a:r>
              <a:rPr lang="kk-KZ" sz="2600" b="1">
                <a:solidFill>
                  <a:srgbClr val="7030A0"/>
                </a:solidFill>
              </a:rPr>
              <a:t>Әңгімелері</a:t>
            </a:r>
            <a:endParaRPr lang="ru-RU" sz="2600" b="1">
              <a:solidFill>
                <a:srgbClr val="7030A0"/>
              </a:solidFill>
            </a:endParaRPr>
          </a:p>
        </p:txBody>
      </p:sp>
      <p:sp>
        <p:nvSpPr>
          <p:cNvPr id="11268" name="TextBox 3"/>
          <p:cNvSpPr txBox="1">
            <a:spLocks noChangeArrowheads="1"/>
          </p:cNvSpPr>
          <p:nvPr/>
        </p:nvSpPr>
        <p:spPr bwMode="auto">
          <a:xfrm>
            <a:off x="928688" y="1928813"/>
            <a:ext cx="6786562" cy="4648200"/>
          </a:xfrm>
          <a:prstGeom prst="rect">
            <a:avLst/>
          </a:prstGeom>
          <a:noFill/>
          <a:ln w="9525">
            <a:noFill/>
            <a:miter lim="800000"/>
            <a:headEnd/>
            <a:tailEnd/>
          </a:ln>
        </p:spPr>
        <p:txBody>
          <a:bodyPr>
            <a:spAutoFit/>
          </a:bodyPr>
          <a:lstStyle/>
          <a:p>
            <a:pPr>
              <a:defRPr/>
            </a:pPr>
            <a:r>
              <a:rPr lang="kk-KZ" sz="2000" b="1" dirty="0">
                <a:solidFill>
                  <a:srgbClr val="7030A0"/>
                </a:solidFill>
                <a:latin typeface="+mj-lt"/>
              </a:rPr>
              <a:t>«Қос шалқар»</a:t>
            </a:r>
            <a:endParaRPr lang="ru-RU" sz="2000" b="1" dirty="0">
              <a:solidFill>
                <a:srgbClr val="7030A0"/>
              </a:solidFill>
              <a:latin typeface="+mj-lt"/>
            </a:endParaRPr>
          </a:p>
          <a:p>
            <a:pPr>
              <a:defRPr/>
            </a:pPr>
            <a:r>
              <a:rPr lang="kk-KZ" sz="2000" b="1" dirty="0">
                <a:solidFill>
                  <a:srgbClr val="7030A0"/>
                </a:solidFill>
                <a:latin typeface="+mj-lt"/>
              </a:rPr>
              <a:t>«Көк үйдегі көршілер»</a:t>
            </a:r>
            <a:endParaRPr lang="ru-RU" sz="2000" b="1" dirty="0">
              <a:solidFill>
                <a:srgbClr val="7030A0"/>
              </a:solidFill>
              <a:latin typeface="+mj-lt"/>
            </a:endParaRPr>
          </a:p>
          <a:p>
            <a:pPr>
              <a:defRPr/>
            </a:pPr>
            <a:r>
              <a:rPr lang="kk-KZ" sz="2000" b="1" dirty="0">
                <a:solidFill>
                  <a:srgbClr val="7030A0"/>
                </a:solidFill>
                <a:latin typeface="+mj-lt"/>
              </a:rPr>
              <a:t>«Талпақ танау»</a:t>
            </a:r>
            <a:endParaRPr lang="ru-RU" sz="2000" b="1" dirty="0">
              <a:solidFill>
                <a:srgbClr val="7030A0"/>
              </a:solidFill>
              <a:latin typeface="+mj-lt"/>
            </a:endParaRPr>
          </a:p>
          <a:p>
            <a:pPr>
              <a:defRPr/>
            </a:pPr>
            <a:r>
              <a:rPr lang="kk-KZ" sz="2000" b="1" dirty="0">
                <a:solidFill>
                  <a:srgbClr val="7030A0"/>
                </a:solidFill>
                <a:latin typeface="+mj-lt"/>
              </a:rPr>
              <a:t>«Ананың анасы»</a:t>
            </a:r>
            <a:endParaRPr lang="ru-RU" sz="2000" b="1" dirty="0">
              <a:solidFill>
                <a:srgbClr val="7030A0"/>
              </a:solidFill>
              <a:latin typeface="+mj-lt"/>
            </a:endParaRPr>
          </a:p>
          <a:p>
            <a:pPr>
              <a:defRPr/>
            </a:pPr>
            <a:r>
              <a:rPr lang="kk-KZ" sz="2000" b="1" dirty="0">
                <a:solidFill>
                  <a:srgbClr val="7030A0"/>
                </a:solidFill>
                <a:latin typeface="+mj-lt"/>
              </a:rPr>
              <a:t>«Ашынған ана»</a:t>
            </a:r>
            <a:endParaRPr lang="ru-RU" sz="2000" b="1" dirty="0">
              <a:solidFill>
                <a:srgbClr val="7030A0"/>
              </a:solidFill>
              <a:latin typeface="+mj-lt"/>
            </a:endParaRPr>
          </a:p>
          <a:p>
            <a:pPr>
              <a:defRPr/>
            </a:pPr>
            <a:r>
              <a:rPr lang="kk-KZ" sz="2000" b="1" dirty="0">
                <a:solidFill>
                  <a:srgbClr val="7030A0"/>
                </a:solidFill>
                <a:latin typeface="+mj-lt"/>
              </a:rPr>
              <a:t>«Ер ана»</a:t>
            </a:r>
            <a:endParaRPr lang="ru-RU" sz="2000" b="1" dirty="0">
              <a:solidFill>
                <a:srgbClr val="7030A0"/>
              </a:solidFill>
              <a:latin typeface="+mj-lt"/>
            </a:endParaRPr>
          </a:p>
          <a:p>
            <a:pPr>
              <a:defRPr/>
            </a:pPr>
            <a:r>
              <a:rPr lang="kk-KZ" sz="2000" b="1" dirty="0">
                <a:solidFill>
                  <a:srgbClr val="7030A0"/>
                </a:solidFill>
                <a:latin typeface="+mj-lt"/>
              </a:rPr>
              <a:t>«Ақлима»</a:t>
            </a:r>
          </a:p>
          <a:p>
            <a:pPr>
              <a:defRPr/>
            </a:pPr>
            <a:r>
              <a:rPr lang="kk-KZ" sz="2000" b="1" dirty="0">
                <a:solidFill>
                  <a:srgbClr val="7030A0"/>
                </a:solidFill>
                <a:latin typeface="+mj-lt"/>
              </a:rPr>
              <a:t>«Айгүл қойшының бір күні»</a:t>
            </a:r>
            <a:endParaRPr lang="ru-RU" sz="2000" b="1" dirty="0">
              <a:solidFill>
                <a:srgbClr val="7030A0"/>
              </a:solidFill>
              <a:latin typeface="+mj-lt"/>
            </a:endParaRPr>
          </a:p>
          <a:p>
            <a:pPr>
              <a:defRPr/>
            </a:pPr>
            <a:r>
              <a:rPr lang="kk-KZ" sz="2000" b="1" dirty="0">
                <a:solidFill>
                  <a:srgbClr val="7030A0"/>
                </a:solidFill>
                <a:latin typeface="+mj-lt"/>
              </a:rPr>
              <a:t>«Әмина»</a:t>
            </a:r>
            <a:endParaRPr lang="ru-RU" sz="2000" b="1" dirty="0">
              <a:solidFill>
                <a:srgbClr val="7030A0"/>
              </a:solidFill>
              <a:latin typeface="+mj-lt"/>
            </a:endParaRPr>
          </a:p>
          <a:p>
            <a:pPr>
              <a:defRPr/>
            </a:pPr>
            <a:r>
              <a:rPr lang="kk-KZ" sz="2000" b="1" dirty="0">
                <a:solidFill>
                  <a:srgbClr val="7030A0"/>
                </a:solidFill>
                <a:latin typeface="+mj-lt"/>
              </a:rPr>
              <a:t>«Қыран жыры»</a:t>
            </a:r>
            <a:endParaRPr lang="ru-RU" sz="2000" b="1" dirty="0">
              <a:solidFill>
                <a:srgbClr val="7030A0"/>
              </a:solidFill>
              <a:latin typeface="+mj-lt"/>
            </a:endParaRPr>
          </a:p>
          <a:p>
            <a:pPr>
              <a:defRPr/>
            </a:pPr>
            <a:r>
              <a:rPr lang="kk-KZ" sz="2000" b="1" dirty="0">
                <a:solidFill>
                  <a:srgbClr val="7030A0"/>
                </a:solidFill>
                <a:latin typeface="+mj-lt"/>
              </a:rPr>
              <a:t>«Өмір»</a:t>
            </a:r>
            <a:endParaRPr lang="ru-RU" sz="2000" b="1" dirty="0">
              <a:solidFill>
                <a:srgbClr val="7030A0"/>
              </a:solidFill>
              <a:latin typeface="+mj-lt"/>
            </a:endParaRPr>
          </a:p>
          <a:p>
            <a:pPr>
              <a:defRPr/>
            </a:pPr>
            <a:r>
              <a:rPr lang="kk-KZ" sz="2000" b="1" dirty="0">
                <a:solidFill>
                  <a:srgbClr val="7030A0"/>
                </a:solidFill>
                <a:latin typeface="+mj-lt"/>
              </a:rPr>
              <a:t>«Жапон әңгімелері»</a:t>
            </a:r>
            <a:endParaRPr lang="ru-RU" sz="2000" b="1" dirty="0">
              <a:solidFill>
                <a:srgbClr val="7030A0"/>
              </a:solidFill>
              <a:latin typeface="+mj-lt"/>
            </a:endParaRPr>
          </a:p>
          <a:p>
            <a:pPr>
              <a:defRPr/>
            </a:pPr>
            <a:r>
              <a:rPr lang="kk-KZ" sz="2000" b="1" dirty="0">
                <a:solidFill>
                  <a:srgbClr val="7030A0"/>
                </a:solidFill>
                <a:latin typeface="+mj-lt"/>
              </a:rPr>
              <a:t>«Ананың арашасы»</a:t>
            </a:r>
            <a:endParaRPr lang="ru-RU" sz="2000" b="1" dirty="0">
              <a:solidFill>
                <a:srgbClr val="7030A0"/>
              </a:solidFill>
              <a:latin typeface="+mj-lt"/>
            </a:endParaRPr>
          </a:p>
          <a:p>
            <a:pPr>
              <a:defRPr/>
            </a:pPr>
            <a:endParaRPr lang="ru-RU" dirty="0"/>
          </a:p>
          <a:p>
            <a:pPr>
              <a:defRPr/>
            </a:pP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71684"/>
                                        </p:tgtEl>
                                        <p:attrNameLst>
                                          <p:attrName>style.visibility</p:attrName>
                                        </p:attrNameLst>
                                      </p:cBhvr>
                                      <p:to>
                                        <p:strVal val="visible"/>
                                      </p:to>
                                    </p:set>
                                    <p:animEffect transition="in" filter="fade">
                                      <p:cBhvr>
                                        <p:cTn id="7" dur="800" decel="100000"/>
                                        <p:tgtEl>
                                          <p:spTgt spid="71684"/>
                                        </p:tgtEl>
                                      </p:cBhvr>
                                    </p:animEffect>
                                    <p:anim calcmode="lin" valueType="num">
                                      <p:cBhvr>
                                        <p:cTn id="8" dur="800" decel="100000" fill="hold"/>
                                        <p:tgtEl>
                                          <p:spTgt spid="71684"/>
                                        </p:tgtEl>
                                        <p:attrNameLst>
                                          <p:attrName>style.rotation</p:attrName>
                                        </p:attrNameLst>
                                      </p:cBhvr>
                                      <p:tavLst>
                                        <p:tav tm="0">
                                          <p:val>
                                            <p:fltVal val="-90"/>
                                          </p:val>
                                        </p:tav>
                                        <p:tav tm="100000">
                                          <p:val>
                                            <p:fltVal val="0"/>
                                          </p:val>
                                        </p:tav>
                                      </p:tavLst>
                                    </p:anim>
                                    <p:anim calcmode="lin" valueType="num">
                                      <p:cBhvr>
                                        <p:cTn id="9" dur="800" decel="100000" fill="hold"/>
                                        <p:tgtEl>
                                          <p:spTgt spid="71684"/>
                                        </p:tgtEl>
                                        <p:attrNameLst>
                                          <p:attrName>ppt_x</p:attrName>
                                        </p:attrNameLst>
                                      </p:cBhvr>
                                      <p:tavLst>
                                        <p:tav tm="0">
                                          <p:val>
                                            <p:strVal val="#ppt_x+0.4"/>
                                          </p:val>
                                        </p:tav>
                                        <p:tav tm="100000">
                                          <p:val>
                                            <p:strVal val="#ppt_x-0.05"/>
                                          </p:val>
                                        </p:tav>
                                      </p:tavLst>
                                    </p:anim>
                                    <p:anim calcmode="lin" valueType="num">
                                      <p:cBhvr>
                                        <p:cTn id="10" dur="800" decel="100000" fill="hold"/>
                                        <p:tgtEl>
                                          <p:spTgt spid="7168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168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1684"/>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grpId="0" nodeType="clickEffect">
                                  <p:stCondLst>
                                    <p:cond delay="0"/>
                                  </p:stCondLst>
                                  <p:childTnLst>
                                    <p:set>
                                      <p:cBhvr>
                                        <p:cTn id="16" dur="1" fill="hold">
                                          <p:stCondLst>
                                            <p:cond delay="0"/>
                                          </p:stCondLst>
                                        </p:cTn>
                                        <p:tgtEl>
                                          <p:spTgt spid="71685"/>
                                        </p:tgtEl>
                                        <p:attrNameLst>
                                          <p:attrName>style.visibility</p:attrName>
                                        </p:attrNameLst>
                                      </p:cBhvr>
                                      <p:to>
                                        <p:strVal val="visible"/>
                                      </p:to>
                                    </p:set>
                                    <p:anim calcmode="lin" valueType="num">
                                      <p:cBhvr>
                                        <p:cTn id="17" dur="500" fill="hold"/>
                                        <p:tgtEl>
                                          <p:spTgt spid="71685"/>
                                        </p:tgtEl>
                                        <p:attrNameLst>
                                          <p:attrName>ppt_w</p:attrName>
                                        </p:attrNameLst>
                                      </p:cBhvr>
                                      <p:tavLst>
                                        <p:tav tm="0">
                                          <p:val>
                                            <p:fltVal val="0"/>
                                          </p:val>
                                        </p:tav>
                                        <p:tav tm="100000">
                                          <p:val>
                                            <p:strVal val="#ppt_w"/>
                                          </p:val>
                                        </p:tav>
                                      </p:tavLst>
                                    </p:anim>
                                    <p:anim calcmode="lin" valueType="num">
                                      <p:cBhvr>
                                        <p:cTn id="18" dur="500" fill="hold"/>
                                        <p:tgtEl>
                                          <p:spTgt spid="71685"/>
                                        </p:tgtEl>
                                        <p:attrNameLst>
                                          <p:attrName>ppt_h</p:attrName>
                                        </p:attrNameLst>
                                      </p:cBhvr>
                                      <p:tavLst>
                                        <p:tav tm="0">
                                          <p:val>
                                            <p:fltVal val="0"/>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1268"/>
                                        </p:tgtEl>
                                        <p:attrNameLst>
                                          <p:attrName>style.visibility</p:attrName>
                                        </p:attrNameLst>
                                      </p:cBhvr>
                                      <p:to>
                                        <p:strVal val="visible"/>
                                      </p:to>
                                    </p:set>
                                    <p:anim calcmode="lin" valueType="num">
                                      <p:cBhvr additive="base">
                                        <p:cTn id="23" dur="500" fill="hold"/>
                                        <p:tgtEl>
                                          <p:spTgt spid="11268"/>
                                        </p:tgtEl>
                                        <p:attrNameLst>
                                          <p:attrName>ppt_x</p:attrName>
                                        </p:attrNameLst>
                                      </p:cBhvr>
                                      <p:tavLst>
                                        <p:tav tm="0">
                                          <p:val>
                                            <p:strVal val="#ppt_x"/>
                                          </p:val>
                                        </p:tav>
                                        <p:tav tm="100000">
                                          <p:val>
                                            <p:strVal val="#ppt_x"/>
                                          </p:val>
                                        </p:tav>
                                      </p:tavLst>
                                    </p:anim>
                                    <p:anim calcmode="lin" valueType="num">
                                      <p:cBhvr additive="base">
                                        <p:cTn id="24" dur="500" fill="hold"/>
                                        <p:tgtEl>
                                          <p:spTgt spid="1126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5" grpId="0" animBg="1"/>
      <p:bldP spid="1126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142875" y="0"/>
            <a:ext cx="9001125" cy="68627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spAutoFit/>
          </a:bodyPr>
          <a:lstStyle/>
          <a:p>
            <a:pPr fontAlgn="t"/>
            <a:r>
              <a:rPr lang="ru-RU" sz="1000">
                <a:solidFill>
                  <a:srgbClr val="333333"/>
                </a:solidFill>
                <a:latin typeface="Calibri" pitchFamily="34" charset="0"/>
                <a:ea typeface="Times New Roman" pitchFamily="18" charset="0"/>
                <a:cs typeface="Arial" charset="0"/>
              </a:rPr>
              <a:t> </a:t>
            </a:r>
            <a:endParaRPr lang="ru-RU" sz="1000">
              <a:solidFill>
                <a:srgbClr val="333333"/>
              </a:solidFill>
              <a:ea typeface="Times New Roman" pitchFamily="18" charset="0"/>
              <a:cs typeface="Arial" charset="0"/>
            </a:endParaRPr>
          </a:p>
          <a:p>
            <a:pPr fontAlgn="t"/>
            <a:r>
              <a:rPr lang="ru-RU">
                <a:solidFill>
                  <a:srgbClr val="0000FF"/>
                </a:solidFill>
                <a:ea typeface="Times New Roman" pitchFamily="18" charset="0"/>
                <a:cs typeface="Arial" charset="0"/>
              </a:rPr>
              <a:t> </a:t>
            </a:r>
            <a:r>
              <a:rPr lang="ru-RU">
                <a:solidFill>
                  <a:srgbClr val="0000FF"/>
                </a:solidFill>
                <a:latin typeface="Times New Roman" pitchFamily="18" charset="0"/>
                <a:ea typeface="Times New Roman" pitchFamily="18" charset="0"/>
                <a:cs typeface="Arial" charset="0"/>
              </a:rPr>
              <a:t>Ғабит Махмұтұлы Мүсірепов- 1902 жылы 22 наурызда қазіргі Солтүстік Қазақстан облысының Жамбыл ауданы </a:t>
            </a:r>
            <a:r>
              <a:rPr lang="kk-KZ">
                <a:solidFill>
                  <a:srgbClr val="0000FF"/>
                </a:solidFill>
                <a:latin typeface="Times New Roman" pitchFamily="18" charset="0"/>
                <a:ea typeface="Times New Roman" pitchFamily="18" charset="0"/>
                <a:cs typeface="Arial" charset="0"/>
              </a:rPr>
              <a:t>Жаңа жол ауылында </a:t>
            </a:r>
            <a:r>
              <a:rPr lang="ru-RU">
                <a:solidFill>
                  <a:srgbClr val="0000FF"/>
                </a:solidFill>
                <a:latin typeface="Times New Roman" pitchFamily="18" charset="0"/>
                <a:ea typeface="Times New Roman" pitchFamily="18" charset="0"/>
                <a:cs typeface="Arial" charset="0"/>
              </a:rPr>
              <a:t>кедей шаруаның отбасында дүниеге келген.</a:t>
            </a:r>
          </a:p>
          <a:p>
            <a:pPr fontAlgn="t"/>
            <a:r>
              <a:rPr lang="ru-RU">
                <a:solidFill>
                  <a:srgbClr val="0000FF"/>
                </a:solidFill>
                <a:latin typeface="Times New Roman" pitchFamily="18" charset="0"/>
                <a:ea typeface="Times New Roman" pitchFamily="18" charset="0"/>
                <a:cs typeface="Arial" charset="0"/>
              </a:rPr>
              <a:t> 1916 жылы 14 жасында -</a:t>
            </a:r>
            <a:r>
              <a:rPr lang="en-US">
                <a:solidFill>
                  <a:srgbClr val="0000FF"/>
                </a:solidFill>
                <a:latin typeface="Times New Roman" pitchFamily="18" charset="0"/>
                <a:ea typeface="Times New Roman" pitchFamily="18" charset="0"/>
                <a:cs typeface="Arial" charset="0"/>
              </a:rPr>
              <a:t> </a:t>
            </a:r>
            <a:r>
              <a:rPr lang="ru-RU">
                <a:solidFill>
                  <a:srgbClr val="0000FF"/>
                </a:solidFill>
                <a:latin typeface="Times New Roman" pitchFamily="18" charset="0"/>
                <a:ea typeface="Times New Roman" pitchFamily="18" charset="0"/>
                <a:cs typeface="Arial" charset="0"/>
              </a:rPr>
              <a:t>Обаған деген жердегі нағашысының көмегімен орыс мектебіне о</a:t>
            </a:r>
            <a:r>
              <a:rPr lang="kk-KZ">
                <a:solidFill>
                  <a:srgbClr val="0000FF"/>
                </a:solidFill>
                <a:latin typeface="Times New Roman" pitchFamily="18" charset="0"/>
                <a:ea typeface="Times New Roman" pitchFamily="18" charset="0"/>
                <a:cs typeface="Arial" charset="0"/>
              </a:rPr>
              <a:t>қ</a:t>
            </a:r>
            <a:r>
              <a:rPr lang="ru-RU">
                <a:solidFill>
                  <a:srgbClr val="0000FF"/>
                </a:solidFill>
                <a:latin typeface="Times New Roman" pitchFamily="18" charset="0"/>
                <a:ea typeface="Times New Roman" pitchFamily="18" charset="0"/>
                <a:cs typeface="Arial" charset="0"/>
              </a:rPr>
              <a:t>уға түседі.</a:t>
            </a:r>
          </a:p>
          <a:p>
            <a:pPr fontAlgn="t"/>
            <a:r>
              <a:rPr lang="ru-RU">
                <a:solidFill>
                  <a:srgbClr val="0000FF"/>
                </a:solidFill>
                <a:latin typeface="Times New Roman" pitchFamily="18" charset="0"/>
                <a:ea typeface="Times New Roman" pitchFamily="18" charset="0"/>
                <a:cs typeface="Arial" charset="0"/>
              </a:rPr>
              <a:t>1923-26 жылдары -мектепті бітіріп, Преснегорьковтағы екі кластық орыс мектебін, жұмысшы факультетінде (рабфак) оқып, ауыл шаруашылық институтында оқиды.</a:t>
            </a:r>
          </a:p>
          <a:p>
            <a:pPr fontAlgn="t"/>
            <a:r>
              <a:rPr lang="ru-RU">
                <a:solidFill>
                  <a:srgbClr val="0000FF"/>
                </a:solidFill>
                <a:latin typeface="Times New Roman" pitchFamily="18" charset="0"/>
                <a:ea typeface="Times New Roman" pitchFamily="18" charset="0"/>
                <a:cs typeface="Arial" charset="0"/>
              </a:rPr>
              <a:t>1929-30 ж  «Қос Шалқар»«Талпақ танау», «Ана туралы новеллалар», «Автографиялық әңгіме», «Көк үйдегі көршілер», «Күсен»,«Қыз Жібек», «Қозы Көрпеш-Баян сұлу», «Ақан сері — Ақтоқты», «Аманкелді», «Қынаптан қылыш т.б, «Қазақ солдаты», «Ұлпан», «Оянған өлке», «Кездеспей кеткен бір бейне»  </a:t>
            </a:r>
          </a:p>
          <a:p>
            <a:pPr fontAlgn="t"/>
            <a:r>
              <a:rPr lang="ru-RU">
                <a:solidFill>
                  <a:srgbClr val="0000FF"/>
                </a:solidFill>
                <a:latin typeface="Times New Roman" pitchFamily="18" charset="0"/>
                <a:ea typeface="Times New Roman" pitchFamily="18" charset="0"/>
                <a:cs typeface="Arial" charset="0"/>
              </a:rPr>
              <a:t>1931-44 ж  Шекспирден: «Антонин мен Клеопатра», М. Горькийдің «Өлімді жеңген ана» , «Адамның анасы»  шығармаларын аударды.</a:t>
            </a:r>
          </a:p>
          <a:p>
            <a:pPr fontAlgn="t"/>
            <a:r>
              <a:rPr lang="ru-RU">
                <a:solidFill>
                  <a:srgbClr val="0000FF"/>
                </a:solidFill>
                <a:latin typeface="Times New Roman" pitchFamily="18" charset="0"/>
                <a:ea typeface="Times New Roman" pitchFamily="18" charset="0"/>
                <a:cs typeface="Arial" charset="0"/>
              </a:rPr>
              <a:t>1958 ж Қазақ ССР Жоғарғы Кеңесіне,  КСРО Жоғарғы Кеңесіне депутат болып сайланды.</a:t>
            </a:r>
          </a:p>
          <a:p>
            <a:pPr fontAlgn="t"/>
            <a:r>
              <a:rPr lang="ru-RU">
                <a:solidFill>
                  <a:srgbClr val="0000FF"/>
                </a:solidFill>
                <a:latin typeface="Times New Roman" pitchFamily="18" charset="0"/>
                <a:ea typeface="Times New Roman" pitchFamily="18" charset="0"/>
                <a:cs typeface="Arial" charset="0"/>
              </a:rPr>
              <a:t>1962,1972,1974 ж 3 мәрте Ленин,1975 ж 2 мәрте Еңбек Қызыл Ту, 1982 ж «Халықтар достығы» медальдары.</a:t>
            </a:r>
          </a:p>
          <a:p>
            <a:pPr fontAlgn="t"/>
            <a:r>
              <a:rPr lang="ru-RU">
                <a:solidFill>
                  <a:srgbClr val="0000FF"/>
                </a:solidFill>
                <a:latin typeface="Times New Roman" pitchFamily="18" charset="0"/>
                <a:ea typeface="Times New Roman" pitchFamily="18" charset="0"/>
                <a:cs typeface="Arial" charset="0"/>
              </a:rPr>
              <a:t>1970 ж Қазақстан Мемлекеттік сыйлығын алды.</a:t>
            </a:r>
          </a:p>
          <a:p>
            <a:pPr fontAlgn="t"/>
            <a:r>
              <a:rPr lang="ru-RU">
                <a:solidFill>
                  <a:srgbClr val="0000FF"/>
                </a:solidFill>
                <a:latin typeface="Times New Roman" pitchFamily="18" charset="0"/>
                <a:ea typeface="Times New Roman" pitchFamily="18" charset="0"/>
                <a:cs typeface="Arial" charset="0"/>
              </a:rPr>
              <a:t>1977 ж Қазақстан Ғылым Академиясының Ш.Уәлиханов атындағы сыйлық алды.</a:t>
            </a:r>
          </a:p>
          <a:p>
            <a:pPr fontAlgn="t"/>
            <a:r>
              <a:rPr lang="ru-RU">
                <a:solidFill>
                  <a:srgbClr val="0000FF"/>
                </a:solidFill>
                <a:latin typeface="Times New Roman" pitchFamily="18" charset="0"/>
                <a:ea typeface="Times New Roman" pitchFamily="18" charset="0"/>
                <a:cs typeface="Arial" charset="0"/>
              </a:rPr>
              <a:t> 1974 ж Кеңес әдебиетін өркендетуде сіңірген еңбегі үшін Социалистік Еңбек Ері құрметті атағы берілді.</a:t>
            </a:r>
          </a:p>
          <a:p>
            <a:pPr fontAlgn="t"/>
            <a:r>
              <a:rPr lang="ru-RU">
                <a:solidFill>
                  <a:srgbClr val="0000FF"/>
                </a:solidFill>
                <a:latin typeface="Times New Roman" pitchFamily="18" charset="0"/>
                <a:ea typeface="Times New Roman" pitchFamily="18" charset="0"/>
                <a:cs typeface="Arial" charset="0"/>
              </a:rPr>
              <a:t>1985 ж дүние салды.</a:t>
            </a:r>
          </a:p>
          <a:p>
            <a:pPr fontAlgn="t"/>
            <a:r>
              <a:rPr lang="ru-RU">
                <a:solidFill>
                  <a:srgbClr val="0000FF"/>
                </a:solidFill>
                <a:latin typeface="Times New Roman" pitchFamily="18" charset="0"/>
                <a:ea typeface="Times New Roman" pitchFamily="18" charset="0"/>
                <a:cs typeface="Arial" charset="0"/>
              </a:rPr>
              <a:t>1985 ж Алматы қаласының Қарасай батыр көшесінен мұражай, Астана қаласында көше, Балалар мен жасөспірімдер театры ашылып, ескерткіш мүсін қойылған. </a:t>
            </a:r>
          </a:p>
          <a:p>
            <a:pPr fontAlgn="t"/>
            <a:endParaRPr lang="ru-RU" sz="1600">
              <a:solidFill>
                <a:srgbClr val="0000FF"/>
              </a:solidFill>
              <a:latin typeface="Calibri" pitchFamily="34" charset="0"/>
              <a:ea typeface="Times New Roman" pitchFamily="18" charset="0"/>
              <a:cs typeface="Arial" charset="0"/>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grpId="0" nodeType="clickEffect">
                                  <p:stCondLst>
                                    <p:cond delay="0"/>
                                  </p:stCondLst>
                                  <p:childTnLst>
                                    <p:set>
                                      <p:cBhvr>
                                        <p:cTn id="6" dur="1" fill="hold">
                                          <p:stCondLst>
                                            <p:cond delay="0"/>
                                          </p:stCondLst>
                                        </p:cTn>
                                        <p:tgtEl>
                                          <p:spTgt spid="49153"/>
                                        </p:tgtEl>
                                        <p:attrNameLst>
                                          <p:attrName>style.visibility</p:attrName>
                                        </p:attrNameLst>
                                      </p:cBhvr>
                                      <p:to>
                                        <p:strVal val="visible"/>
                                      </p:to>
                                    </p:set>
                                    <p:anim calcmode="lin" valueType="num">
                                      <p:cBhvr additive="base">
                                        <p:cTn id="7" dur="5000" fill="hold"/>
                                        <p:tgtEl>
                                          <p:spTgt spid="49153"/>
                                        </p:tgtEl>
                                        <p:attrNameLst>
                                          <p:attrName>ppt_x</p:attrName>
                                        </p:attrNameLst>
                                      </p:cBhvr>
                                      <p:tavLst>
                                        <p:tav tm="0">
                                          <p:val>
                                            <p:strVal val="#ppt_x"/>
                                          </p:val>
                                        </p:tav>
                                        <p:tav tm="100000">
                                          <p:val>
                                            <p:strVal val="#ppt_x"/>
                                          </p:val>
                                        </p:tav>
                                      </p:tavLst>
                                    </p:anim>
                                    <p:anim calcmode="lin" valueType="num">
                                      <p:cBhvr additive="base">
                                        <p:cTn id="8" dur="5000" fill="hold"/>
                                        <p:tgtEl>
                                          <p:spTgt spid="4915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ttp://t1.gstatic.com/images?q=tbn:ANd9GcRt-Q7JhC-fLll7j-k9tfjtpXHZvVn9nUFwRao2tsxq5b8Ig8A-yO4-Z50">
            <a:hlinkClick r:id="rId2"/>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rot="-1072766">
            <a:off x="649288" y="2406650"/>
            <a:ext cx="2214562" cy="3184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Рисунок 2" descr="http://t1.gstatic.com/images?q=tbn:ANd9GcR5JX2ojK0WNs54qx4Sy4GrjQa8UFGLNg9FLvaWY1lHY5Kfyg72VIJUr_o">
            <a:hlinkClick r:id="rId4"/>
          </p:cNvPr>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rot="-1182892">
            <a:off x="6446838" y="2063750"/>
            <a:ext cx="2214562" cy="3248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Рисунок 5" descr="http://t3.gstatic.com/images?q=tbn:ANd9GcQ-C7Kz9eekSwrB7lGQ1OYWk9MF_kXxbXvnZdS8VE7QFbpXCmqvNflDcQ">
            <a:hlinkClick r:id="rId6"/>
          </p:cNvPr>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rot="-1145649">
            <a:off x="3409950" y="2316163"/>
            <a:ext cx="2500313" cy="33575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Заголовок 6"/>
          <p:cNvSpPr>
            <a:spLocks noGrp="1"/>
          </p:cNvSpPr>
          <p:nvPr>
            <p:ph type="title"/>
          </p:nvPr>
        </p:nvSpPr>
        <p:spPr>
          <a:xfrm>
            <a:off x="0" y="274638"/>
            <a:ext cx="9144000" cy="1143000"/>
          </a:xfrm>
        </p:spPr>
        <p:txBody>
          <a:bodyPr/>
          <a:lstStyle/>
          <a:p>
            <a:pPr eaLnBrk="1" hangingPunct="1"/>
            <a:r>
              <a:rPr lang="kk-KZ" sz="2800" b="1" smtClean="0">
                <a:solidFill>
                  <a:srgbClr val="0000FF"/>
                </a:solidFill>
                <a:latin typeface="Times New Roman" pitchFamily="18" charset="0"/>
                <a:cs typeface="Times New Roman" pitchFamily="18" charset="0"/>
              </a:rPr>
              <a:t>«Жақсы кітап тоғыз ай, тоғыз күнде туа салмайды»</a:t>
            </a:r>
            <a:r>
              <a:rPr lang="ru-RU" sz="2800" b="1" smtClean="0">
                <a:solidFill>
                  <a:srgbClr val="0000FF"/>
                </a:solidFill>
                <a:latin typeface="Times New Roman" pitchFamily="18" charset="0"/>
                <a:cs typeface="Times New Roman" pitchFamily="18" charset="0"/>
              </a:rPr>
              <a:t/>
            </a:r>
            <a:br>
              <a:rPr lang="ru-RU" sz="2800" b="1" smtClean="0">
                <a:solidFill>
                  <a:srgbClr val="0000FF"/>
                </a:solidFill>
                <a:latin typeface="Times New Roman" pitchFamily="18" charset="0"/>
                <a:cs typeface="Times New Roman" pitchFamily="18" charset="0"/>
              </a:rPr>
            </a:br>
            <a:r>
              <a:rPr lang="ru-RU" sz="2800" b="1" smtClean="0">
                <a:solidFill>
                  <a:srgbClr val="0000FF"/>
                </a:solidFill>
                <a:latin typeface="Times New Roman" pitchFamily="18" charset="0"/>
                <a:cs typeface="Times New Roman" pitchFamily="18" charset="0"/>
              </a:rPr>
              <a:t>                                                                      </a:t>
            </a:r>
            <a:r>
              <a:rPr lang="kk-KZ" sz="2800" b="1" i="1" smtClean="0">
                <a:solidFill>
                  <a:srgbClr val="0000FF"/>
                </a:solidFill>
                <a:latin typeface="Times New Roman" pitchFamily="18" charset="0"/>
                <a:cs typeface="Times New Roman" pitchFamily="18" charset="0"/>
              </a:rPr>
              <a:t>Ғ. Мүсірепов</a:t>
            </a:r>
            <a:endParaRPr lang="ru-RU" sz="2800" b="1" smtClean="0">
              <a:solidFill>
                <a:srgbClr val="0000FF"/>
              </a:solidFill>
              <a:latin typeface="Times New Roman" pitchFamily="18" charset="0"/>
              <a:cs typeface="Times New Roman" pitchFamily="18" charset="0"/>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3000" fill="hold"/>
                                        <p:tgtEl>
                                          <p:spTgt spid="2"/>
                                        </p:tgtEl>
                                        <p:attrNameLst>
                                          <p:attrName>ppt_x</p:attrName>
                                        </p:attrNameLst>
                                      </p:cBhvr>
                                      <p:tavLst>
                                        <p:tav tm="0">
                                          <p:val>
                                            <p:strVal val="#ppt_x"/>
                                          </p:val>
                                        </p:tav>
                                        <p:tav tm="100000">
                                          <p:val>
                                            <p:strVal val="#ppt_x"/>
                                          </p:val>
                                        </p:tav>
                                      </p:tavLst>
                                    </p:anim>
                                    <p:anim calcmode="lin" valueType="num">
                                      <p:cBhvr additive="base">
                                        <p:cTn id="8" dur="3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3000" fill="hold"/>
                                        <p:tgtEl>
                                          <p:spTgt spid="6"/>
                                        </p:tgtEl>
                                        <p:attrNameLst>
                                          <p:attrName>ppt_x</p:attrName>
                                        </p:attrNameLst>
                                      </p:cBhvr>
                                      <p:tavLst>
                                        <p:tav tm="0">
                                          <p:val>
                                            <p:strVal val="#ppt_x"/>
                                          </p:val>
                                        </p:tav>
                                        <p:tav tm="100000">
                                          <p:val>
                                            <p:strVal val="#ppt_x"/>
                                          </p:val>
                                        </p:tav>
                                      </p:tavLst>
                                    </p:anim>
                                    <p:anim calcmode="lin" valueType="num">
                                      <p:cBhvr additive="base">
                                        <p:cTn id="14" dur="3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3000" fill="hold"/>
                                        <p:tgtEl>
                                          <p:spTgt spid="3"/>
                                        </p:tgtEl>
                                        <p:attrNameLst>
                                          <p:attrName>ppt_x</p:attrName>
                                        </p:attrNameLst>
                                      </p:cBhvr>
                                      <p:tavLst>
                                        <p:tav tm="0">
                                          <p:val>
                                            <p:strVal val="#ppt_x"/>
                                          </p:val>
                                        </p:tav>
                                        <p:tav tm="100000">
                                          <p:val>
                                            <p:strVal val="#ppt_x"/>
                                          </p:val>
                                        </p:tav>
                                      </p:tavLst>
                                    </p:anim>
                                    <p:anim calcmode="lin" valueType="num">
                                      <p:cBhvr additive="base">
                                        <p:cTn id="20" dur="30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1"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heel(4)">
                                      <p:cBhvr>
                                        <p:cTn id="25"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ttp://t1.gstatic.com/images?q=tbn:ANd9GcR3vkIIEBt4EghNDwu8WL9bQ2Zp8bwXkLee3yKiKzOBJju9lVU4ei5-Qp8">
            <a:hlinkClick r:id="rId2"/>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429125" y="142875"/>
            <a:ext cx="4714875" cy="6572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Заголовок 2"/>
          <p:cNvSpPr>
            <a:spLocks noGrp="1"/>
          </p:cNvSpPr>
          <p:nvPr>
            <p:ph type="title"/>
          </p:nvPr>
        </p:nvSpPr>
        <p:spPr>
          <a:xfrm>
            <a:off x="0" y="274638"/>
            <a:ext cx="4286250" cy="6369050"/>
          </a:xfrm>
        </p:spPr>
        <p:txBody>
          <a:bodyPr/>
          <a:lstStyle/>
          <a:p>
            <a:pPr eaLnBrk="1" hangingPunct="1"/>
            <a:r>
              <a:rPr lang="kk-KZ" sz="2800" b="1" i="1" smtClean="0">
                <a:solidFill>
                  <a:srgbClr val="0000FF"/>
                </a:solidFill>
                <a:latin typeface="Times New Roman" pitchFamily="18" charset="0"/>
                <a:cs typeface="Times New Roman" pitchFamily="18" charset="0"/>
              </a:rPr>
              <a:t>«Халқымыздың өткен ғасырда бастан кешкен сан қилы күрделі тағдыры Мүсіреповтің құдіретті қаламы арқылы көркемдік бейнесін тапты. Оның әдебиеттегі  зор еңбегі көзі тіріснде-ақ өзінің жоғары бағасын алды».</a:t>
            </a:r>
            <a:r>
              <a:rPr lang="ru-RU" sz="2800" b="1" smtClean="0">
                <a:solidFill>
                  <a:srgbClr val="0000FF"/>
                </a:solidFill>
                <a:latin typeface="Times New Roman" pitchFamily="18" charset="0"/>
                <a:cs typeface="Times New Roman" pitchFamily="18" charset="0"/>
              </a:rPr>
              <a:t/>
            </a:r>
            <a:br>
              <a:rPr lang="ru-RU" sz="2800" b="1" smtClean="0">
                <a:solidFill>
                  <a:srgbClr val="0000FF"/>
                </a:solidFill>
                <a:latin typeface="Times New Roman" pitchFamily="18" charset="0"/>
                <a:cs typeface="Times New Roman" pitchFamily="18" charset="0"/>
              </a:rPr>
            </a:br>
            <a:r>
              <a:rPr lang="ru-RU" sz="2800" b="1" smtClean="0">
                <a:latin typeface="Times New Roman" pitchFamily="18" charset="0"/>
                <a:cs typeface="Times New Roman" pitchFamily="18" charset="0"/>
              </a:rPr>
              <a:t>               </a:t>
            </a:r>
            <a:r>
              <a:rPr lang="kk-KZ" sz="2800" b="1" i="1" smtClean="0">
                <a:solidFill>
                  <a:srgbClr val="00B0F0"/>
                </a:solidFill>
                <a:latin typeface="Times New Roman" pitchFamily="18" charset="0"/>
                <a:cs typeface="Times New Roman" pitchFamily="18" charset="0"/>
              </a:rPr>
              <a:t>Н. Ә. Назарбаев</a:t>
            </a:r>
            <a:endParaRPr lang="ru-RU" sz="2800" b="1" smtClean="0">
              <a:solidFill>
                <a:srgbClr val="00B0F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0" fill="hold"/>
                                        <p:tgtEl>
                                          <p:spTgt spid="3"/>
                                        </p:tgtEl>
                                        <p:attrNameLst>
                                          <p:attrName>ppt_x</p:attrName>
                                        </p:attrNameLst>
                                      </p:cBhvr>
                                      <p:tavLst>
                                        <p:tav tm="0">
                                          <p:val>
                                            <p:strVal val="#ppt_x"/>
                                          </p:val>
                                        </p:tav>
                                        <p:tav tm="100000">
                                          <p:val>
                                            <p:strVal val="#ppt_x"/>
                                          </p:val>
                                        </p:tav>
                                      </p:tavLst>
                                    </p:anim>
                                    <p:anim calcmode="lin" valueType="num">
                                      <p:cBhvr additive="base">
                                        <p:cTn id="13" dur="50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57750" y="357188"/>
            <a:ext cx="4143375" cy="6000750"/>
          </a:xfrm>
        </p:spPr>
        <p:txBody>
          <a:bodyPr rtlCol="0">
            <a:normAutofit fontScale="90000"/>
          </a:bodyPr>
          <a:lstStyle/>
          <a:p>
            <a:pPr eaLnBrk="1" fontAlgn="auto" hangingPunct="1">
              <a:spcAft>
                <a:spcPts val="0"/>
              </a:spcAft>
              <a:defRPr/>
            </a:pPr>
            <a:r>
              <a:rPr lang="kk-KZ" sz="1400" smtClean="0"/>
              <a:t/>
            </a:r>
            <a:br>
              <a:rPr lang="kk-KZ" sz="1400" smtClean="0"/>
            </a:br>
            <a:r>
              <a:rPr lang="kk-KZ" sz="1400" smtClean="0"/>
              <a:t/>
            </a:r>
            <a:br>
              <a:rPr lang="kk-KZ" sz="1400" smtClean="0"/>
            </a:br>
            <a:r>
              <a:rPr lang="kk-KZ" sz="1400" smtClean="0"/>
              <a:t/>
            </a:r>
            <a:br>
              <a:rPr lang="kk-KZ" sz="1400" smtClean="0"/>
            </a:br>
            <a:r>
              <a:rPr lang="kk-KZ" sz="1400" smtClean="0"/>
              <a:t/>
            </a:r>
            <a:br>
              <a:rPr lang="kk-KZ" sz="1400" smtClean="0"/>
            </a:br>
            <a:r>
              <a:rPr lang="kk-KZ" sz="1400" smtClean="0"/>
              <a:t/>
            </a:r>
            <a:br>
              <a:rPr lang="kk-KZ" sz="1400" smtClean="0"/>
            </a:br>
            <a:r>
              <a:rPr lang="kk-KZ" sz="3600" b="1" smtClean="0">
                <a:solidFill>
                  <a:srgbClr val="00B050"/>
                </a:solidFill>
                <a:latin typeface="Times New Roman" pitchFamily="18" charset="0"/>
                <a:cs typeface="Times New Roman" pitchFamily="18" charset="0"/>
              </a:rPr>
              <a:t>« Ғабит Мүсірепов көркем әдебиетте де, театрда да, кинода да - өнердің тағы қандай түрі бар – бәрі-бәрінде де сұлулықтың гимн дәрежесіне көтеріліп келе жатқан классик».</a:t>
            </a:r>
            <a:r>
              <a:rPr lang="ru-RU" sz="1400" smtClean="0"/>
              <a:t/>
            </a:r>
            <a:br>
              <a:rPr lang="ru-RU" sz="1400" smtClean="0"/>
            </a:br>
            <a:r>
              <a:rPr lang="kk-KZ" sz="2700" b="1" i="1" smtClean="0">
                <a:latin typeface="Times New Roman" pitchFamily="18" charset="0"/>
                <a:cs typeface="Times New Roman" pitchFamily="18" charset="0"/>
              </a:rPr>
              <a:t>                                                                                                        </a:t>
            </a:r>
            <a:r>
              <a:rPr lang="kk-KZ" sz="3600" b="1" i="1" smtClean="0">
                <a:solidFill>
                  <a:srgbClr val="00B050"/>
                </a:solidFill>
                <a:latin typeface="Times New Roman" pitchFamily="18" charset="0"/>
                <a:cs typeface="Times New Roman" pitchFamily="18" charset="0"/>
              </a:rPr>
              <a:t>Ш.Мұртазаев</a:t>
            </a:r>
            <a:r>
              <a:rPr lang="ru-RU" sz="3600" b="1" smtClean="0">
                <a:solidFill>
                  <a:srgbClr val="00B050"/>
                </a:solidFill>
                <a:latin typeface="Times New Roman" pitchFamily="18" charset="0"/>
                <a:cs typeface="Times New Roman" pitchFamily="18" charset="0"/>
              </a:rPr>
              <a:t/>
            </a:r>
            <a:br>
              <a:rPr lang="ru-RU" sz="3600" b="1" smtClean="0">
                <a:solidFill>
                  <a:srgbClr val="00B050"/>
                </a:solidFill>
                <a:latin typeface="Times New Roman" pitchFamily="18" charset="0"/>
                <a:cs typeface="Times New Roman" pitchFamily="18" charset="0"/>
              </a:rPr>
            </a:br>
            <a:r>
              <a:rPr lang="kk-KZ" sz="3600" b="1" i="1" smtClean="0">
                <a:solidFill>
                  <a:srgbClr val="00B050"/>
                </a:solidFill>
                <a:latin typeface="Times New Roman" pitchFamily="18" charset="0"/>
                <a:cs typeface="Times New Roman" pitchFamily="18" charset="0"/>
              </a:rPr>
              <a:t> </a:t>
            </a:r>
            <a:r>
              <a:rPr lang="ru-RU" sz="1400" smtClean="0"/>
              <a:t/>
            </a:r>
            <a:br>
              <a:rPr lang="ru-RU" sz="1400" smtClean="0"/>
            </a:br>
            <a:r>
              <a:rPr lang="kk-KZ" sz="1400" i="1" smtClean="0"/>
              <a:t> </a:t>
            </a:r>
            <a:r>
              <a:rPr lang="ru-RU" sz="1400" smtClean="0"/>
              <a:t/>
            </a:r>
            <a:br>
              <a:rPr lang="ru-RU" sz="1400" smtClean="0"/>
            </a:br>
            <a:r>
              <a:rPr lang="kk-KZ" sz="1400" i="1" smtClean="0"/>
              <a:t> </a:t>
            </a:r>
            <a:r>
              <a:rPr lang="ru-RU" sz="1400" smtClean="0"/>
              <a:t/>
            </a:r>
            <a:br>
              <a:rPr lang="ru-RU" sz="1400" smtClean="0"/>
            </a:br>
            <a:r>
              <a:rPr lang="kk-KZ" sz="1400" i="1" smtClean="0"/>
              <a:t> </a:t>
            </a:r>
            <a:r>
              <a:rPr lang="ru-RU" sz="1400" smtClean="0"/>
              <a:t/>
            </a:r>
            <a:br>
              <a:rPr lang="ru-RU" sz="1400" smtClean="0"/>
            </a:br>
            <a:r>
              <a:rPr lang="kk-KZ" sz="1400" i="1" smtClean="0"/>
              <a:t> </a:t>
            </a:r>
            <a:r>
              <a:rPr lang="ru-RU" sz="1400" smtClean="0"/>
              <a:t/>
            </a:r>
            <a:br>
              <a:rPr lang="ru-RU" sz="1400" smtClean="0"/>
            </a:br>
            <a:endParaRPr lang="ru-RU" sz="1400" smtClean="0"/>
          </a:p>
        </p:txBody>
      </p:sp>
      <p:pic>
        <p:nvPicPr>
          <p:cNvPr id="3" name="Рисунок 2" descr="http://www.today.kz/i.php?l=kz&amp;i=big/card/16.jpg"/>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4282" y="428604"/>
            <a:ext cx="4572032" cy="5857916"/>
          </a:xfrm>
          <a:prstGeom prst="foldedCorner">
            <a:avLst/>
          </a:prstGeom>
          <a:ln w="88900" cap="sq">
            <a:solidFill>
              <a:srgbClr val="66FF33"/>
            </a:solidFill>
            <a:miter lim="800000"/>
          </a:ln>
          <a:effectLst>
            <a:outerShdw blurRad="254000" algn="tl" rotWithShape="0">
              <a:srgbClr val="000000">
                <a:alpha val="43000"/>
              </a:srgbClr>
            </a:outerShdw>
          </a:effectLst>
        </p:spPr>
      </p:pic>
    </p:spTree>
  </p:cSld>
  <p:clrMapOvr>
    <a:masterClrMapping/>
  </p:clrMapOvr>
  <p:transition spd="slow">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0" fill="hold"/>
                                        <p:tgtEl>
                                          <p:spTgt spid="3"/>
                                        </p:tgtEl>
                                        <p:attrNameLst>
                                          <p:attrName>ppt_x</p:attrName>
                                        </p:attrNameLst>
                                      </p:cBhvr>
                                      <p:tavLst>
                                        <p:tav tm="0">
                                          <p:val>
                                            <p:strVal val="#ppt_x"/>
                                          </p:val>
                                        </p:tav>
                                        <p:tav tm="100000">
                                          <p:val>
                                            <p:strVal val="#ppt_x"/>
                                          </p:val>
                                        </p:tav>
                                      </p:tavLst>
                                    </p:anim>
                                    <p:anim calcmode="lin" valueType="num">
                                      <p:cBhvr additive="base">
                                        <p:cTn id="8" dur="50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0" fill="hold"/>
                                        <p:tgtEl>
                                          <p:spTgt spid="2"/>
                                        </p:tgtEl>
                                        <p:attrNameLst>
                                          <p:attrName>ppt_x</p:attrName>
                                        </p:attrNameLst>
                                      </p:cBhvr>
                                      <p:tavLst>
                                        <p:tav tm="0">
                                          <p:val>
                                            <p:strVal val="#ppt_x"/>
                                          </p:val>
                                        </p:tav>
                                        <p:tav tm="100000">
                                          <p:val>
                                            <p:strVal val="#ppt_x"/>
                                          </p:val>
                                        </p:tav>
                                      </p:tavLst>
                                    </p:anim>
                                    <p:anim calcmode="lin" valueType="num">
                                      <p:cBhvr additive="base">
                                        <p:cTn id="14"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1_Reporting Progress or Status">
  <a:themeElements>
    <a:clrScheme name="Reporting Progress or Status 1">
      <a:dk1>
        <a:srgbClr val="333300"/>
      </a:dk1>
      <a:lt1>
        <a:srgbClr val="FFFFFF"/>
      </a:lt1>
      <a:dk2>
        <a:srgbClr val="000000"/>
      </a:dk2>
      <a:lt2>
        <a:srgbClr val="969696"/>
      </a:lt2>
      <a:accent1>
        <a:srgbClr val="E5D58A"/>
      </a:accent1>
      <a:accent2>
        <a:srgbClr val="CCCC00"/>
      </a:accent2>
      <a:accent3>
        <a:srgbClr val="FFFFFF"/>
      </a:accent3>
      <a:accent4>
        <a:srgbClr val="2A2A00"/>
      </a:accent4>
      <a:accent5>
        <a:srgbClr val="F0E7C4"/>
      </a:accent5>
      <a:accent6>
        <a:srgbClr val="B9B900"/>
      </a:accent6>
      <a:hlink>
        <a:srgbClr val="999933"/>
      </a:hlink>
      <a:folHlink>
        <a:srgbClr val="666633"/>
      </a:folHlink>
    </a:clrScheme>
    <a:fontScheme name="Reporting Progress or Status">
      <a:majorFont>
        <a:latin typeface="Times New Roman"/>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ru-RU"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ru-RU"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Reporting Progress or Status 1">
        <a:dk1>
          <a:srgbClr val="333300"/>
        </a:dk1>
        <a:lt1>
          <a:srgbClr val="FFFFFF"/>
        </a:lt1>
        <a:dk2>
          <a:srgbClr val="000000"/>
        </a:dk2>
        <a:lt2>
          <a:srgbClr val="969696"/>
        </a:lt2>
        <a:accent1>
          <a:srgbClr val="E5D58A"/>
        </a:accent1>
        <a:accent2>
          <a:srgbClr val="CCCC00"/>
        </a:accent2>
        <a:accent3>
          <a:srgbClr val="FFFFFF"/>
        </a:accent3>
        <a:accent4>
          <a:srgbClr val="2A2A00"/>
        </a:accent4>
        <a:accent5>
          <a:srgbClr val="F0E7C4"/>
        </a:accent5>
        <a:accent6>
          <a:srgbClr val="B9B900"/>
        </a:accent6>
        <a:hlink>
          <a:srgbClr val="999933"/>
        </a:hlink>
        <a:folHlink>
          <a:srgbClr val="666633"/>
        </a:folHlink>
      </a:clrScheme>
      <a:clrMap bg1="lt1" tx1="dk1" bg2="lt2" tx2="dk2" accent1="accent1" accent2="accent2" accent3="accent3" accent4="accent4" accent5="accent5" accent6="accent6" hlink="hlink" folHlink="folHlink"/>
    </a:extraClrScheme>
    <a:extraClrScheme>
      <a:clrScheme name="Reporting Progress or Status 2">
        <a:dk1>
          <a:srgbClr val="000000"/>
        </a:dk1>
        <a:lt1>
          <a:srgbClr val="8EA1C0"/>
        </a:lt1>
        <a:dk2>
          <a:srgbClr val="FFFFFF"/>
        </a:dk2>
        <a:lt2>
          <a:srgbClr val="5F5F5F"/>
        </a:lt2>
        <a:accent1>
          <a:srgbClr val="B6CDDE"/>
        </a:accent1>
        <a:accent2>
          <a:srgbClr val="8A7CA2"/>
        </a:accent2>
        <a:accent3>
          <a:srgbClr val="C6CDDC"/>
        </a:accent3>
        <a:accent4>
          <a:srgbClr val="000000"/>
        </a:accent4>
        <a:accent5>
          <a:srgbClr val="D7E3EC"/>
        </a:accent5>
        <a:accent6>
          <a:srgbClr val="7D7092"/>
        </a:accent6>
        <a:hlink>
          <a:srgbClr val="336699"/>
        </a:hlink>
        <a:folHlink>
          <a:srgbClr val="009999"/>
        </a:folHlink>
      </a:clrScheme>
      <a:clrMap bg1="lt1" tx1="dk1" bg2="lt2" tx2="dk2" accent1="accent1" accent2="accent2" accent3="accent3" accent4="accent4" accent5="accent5" accent6="accent6" hlink="hlink" folHlink="folHlink"/>
    </a:extraClrScheme>
    <a:extraClrScheme>
      <a:clrScheme name="Reporting Progress or Status 3">
        <a:dk1>
          <a:srgbClr val="333300"/>
        </a:dk1>
        <a:lt1>
          <a:srgbClr val="FFFFFF"/>
        </a:lt1>
        <a:dk2>
          <a:srgbClr val="000000"/>
        </a:dk2>
        <a:lt2>
          <a:srgbClr val="969696"/>
        </a:lt2>
        <a:accent1>
          <a:srgbClr val="EAEAEA"/>
        </a:accent1>
        <a:accent2>
          <a:srgbClr val="969696"/>
        </a:accent2>
        <a:accent3>
          <a:srgbClr val="FFFFFF"/>
        </a:accent3>
        <a:accent4>
          <a:srgbClr val="2A2A00"/>
        </a:accent4>
        <a:accent5>
          <a:srgbClr val="F3F3F3"/>
        </a:accent5>
        <a:accent6>
          <a:srgbClr val="878787"/>
        </a:accent6>
        <a:hlink>
          <a:srgbClr val="5F5F5F"/>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pt64.tmp">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Занавес">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Занавес">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Занавес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clrMap bg1="dk2" tx1="lt1" bg2="dk1" tx2="lt2" accent1="accent1" accent2="accent2" accent3="accent3" accent4="accent4" accent5="accent5" accent6="accent6" hlink="hlink" folHlink="folHlink"/>
    </a:extraClrScheme>
    <a:extraClrScheme>
      <a:clrScheme name="Занавес 2">
        <a:dk1>
          <a:srgbClr val="000066"/>
        </a:dk1>
        <a:lt1>
          <a:srgbClr val="FFFFFF"/>
        </a:lt1>
        <a:dk2>
          <a:srgbClr val="000099"/>
        </a:dk2>
        <a:lt2>
          <a:srgbClr val="D8F6F8"/>
        </a:lt2>
        <a:accent1>
          <a:srgbClr val="0099FF"/>
        </a:accent1>
        <a:accent2>
          <a:srgbClr val="00003A"/>
        </a:accent2>
        <a:accent3>
          <a:srgbClr val="AAAACA"/>
        </a:accent3>
        <a:accent4>
          <a:srgbClr val="DADADA"/>
        </a:accent4>
        <a:accent5>
          <a:srgbClr val="AACAFF"/>
        </a:accent5>
        <a:accent6>
          <a:srgbClr val="000034"/>
        </a:accent6>
        <a:hlink>
          <a:srgbClr val="DDD925"/>
        </a:hlink>
        <a:folHlink>
          <a:srgbClr val="72C676"/>
        </a:folHlink>
      </a:clrScheme>
      <a:clrMap bg1="dk2" tx1="lt1" bg2="dk1" tx2="lt2" accent1="accent1" accent2="accent2" accent3="accent3" accent4="accent4" accent5="accent5" accent6="accent6" hlink="hlink" folHlink="folHlink"/>
    </a:extraClrScheme>
    <a:extraClrScheme>
      <a:clrScheme name="Занавес 3">
        <a:dk1>
          <a:srgbClr val="4C3D57"/>
        </a:dk1>
        <a:lt1>
          <a:srgbClr val="FFFFFF"/>
        </a:lt1>
        <a:dk2>
          <a:srgbClr val="660066"/>
        </a:dk2>
        <a:lt2>
          <a:srgbClr val="FDFBE3"/>
        </a:lt2>
        <a:accent1>
          <a:srgbClr val="976C9E"/>
        </a:accent1>
        <a:accent2>
          <a:srgbClr val="1E1822"/>
        </a:accent2>
        <a:accent3>
          <a:srgbClr val="B8AAB8"/>
        </a:accent3>
        <a:accent4>
          <a:srgbClr val="DADADA"/>
        </a:accent4>
        <a:accent5>
          <a:srgbClr val="C9BACC"/>
        </a:accent5>
        <a:accent6>
          <a:srgbClr val="1A151E"/>
        </a:accent6>
        <a:hlink>
          <a:srgbClr val="D8C460"/>
        </a:hlink>
        <a:folHlink>
          <a:srgbClr val="C3C2BD"/>
        </a:folHlink>
      </a:clrScheme>
      <a:clrMap bg1="dk2" tx1="lt1" bg2="dk1" tx2="lt2" accent1="accent1" accent2="accent2" accent3="accent3" accent4="accent4" accent5="accent5" accent6="accent6" hlink="hlink" folHlink="folHlink"/>
    </a:extraClrScheme>
    <a:extraClrScheme>
      <a:clrScheme name="Занавес 4">
        <a:dk1>
          <a:srgbClr val="334D3F"/>
        </a:dk1>
        <a:lt1>
          <a:srgbClr val="FFFFFF"/>
        </a:lt1>
        <a:dk2>
          <a:srgbClr val="008000"/>
        </a:dk2>
        <a:lt2>
          <a:srgbClr val="D3F1DB"/>
        </a:lt2>
        <a:accent1>
          <a:srgbClr val="4A6D84"/>
        </a:accent1>
        <a:accent2>
          <a:srgbClr val="213329"/>
        </a:accent2>
        <a:accent3>
          <a:srgbClr val="AAC0AA"/>
        </a:accent3>
        <a:accent4>
          <a:srgbClr val="DADADA"/>
        </a:accent4>
        <a:accent5>
          <a:srgbClr val="B1BAC2"/>
        </a:accent5>
        <a:accent6>
          <a:srgbClr val="1D2D24"/>
        </a:accent6>
        <a:hlink>
          <a:srgbClr val="F0B100"/>
        </a:hlink>
        <a:folHlink>
          <a:srgbClr val="C37103"/>
        </a:folHlink>
      </a:clrScheme>
      <a:clrMap bg1="dk2" tx1="lt1" bg2="dk1" tx2="lt2" accent1="accent1" accent2="accent2" accent3="accent3" accent4="accent4" accent5="accent5" accent6="accent6" hlink="hlink" folHlink="folHlink"/>
    </a:extraClrScheme>
    <a:extraClrScheme>
      <a:clrScheme name="Занавес 5">
        <a:dk1>
          <a:srgbClr val="566858"/>
        </a:dk1>
        <a:lt1>
          <a:srgbClr val="FFFFFF"/>
        </a:lt1>
        <a:dk2>
          <a:srgbClr val="6D8771"/>
        </a:dk2>
        <a:lt2>
          <a:srgbClr val="ECECB2"/>
        </a:lt2>
        <a:accent1>
          <a:srgbClr val="76A571"/>
        </a:accent1>
        <a:accent2>
          <a:srgbClr val="465648"/>
        </a:accent2>
        <a:accent3>
          <a:srgbClr val="BAC3BB"/>
        </a:accent3>
        <a:accent4>
          <a:srgbClr val="DADADA"/>
        </a:accent4>
        <a:accent5>
          <a:srgbClr val="BDCFBB"/>
        </a:accent5>
        <a:accent6>
          <a:srgbClr val="3F4D40"/>
        </a:accent6>
        <a:hlink>
          <a:srgbClr val="FFDC0B"/>
        </a:hlink>
        <a:folHlink>
          <a:srgbClr val="FC9916"/>
        </a:folHlink>
      </a:clrScheme>
      <a:clrMap bg1="dk2" tx1="lt1" bg2="dk1" tx2="lt2" accent1="accent1" accent2="accent2" accent3="accent3" accent4="accent4" accent5="accent5" accent6="accent6" hlink="hlink" folHlink="folHlink"/>
    </a:extraClrScheme>
    <a:extraClrScheme>
      <a:clrScheme name="Занавес 6">
        <a:dk1>
          <a:srgbClr val="0A6866"/>
        </a:dk1>
        <a:lt1>
          <a:srgbClr val="FFFFFF"/>
        </a:lt1>
        <a:dk2>
          <a:srgbClr val="0D8784"/>
        </a:dk2>
        <a:lt2>
          <a:srgbClr val="B8DEC6"/>
        </a:lt2>
        <a:accent1>
          <a:srgbClr val="3C7652"/>
        </a:accent1>
        <a:accent2>
          <a:srgbClr val="005250"/>
        </a:accent2>
        <a:accent3>
          <a:srgbClr val="AAC3C2"/>
        </a:accent3>
        <a:accent4>
          <a:srgbClr val="DADADA"/>
        </a:accent4>
        <a:accent5>
          <a:srgbClr val="AFBDB3"/>
        </a:accent5>
        <a:accent6>
          <a:srgbClr val="004948"/>
        </a:accent6>
        <a:hlink>
          <a:srgbClr val="00E0A5"/>
        </a:hlink>
        <a:folHlink>
          <a:srgbClr val="00CCFF"/>
        </a:folHlink>
      </a:clrScheme>
      <a:clrMap bg1="dk2" tx1="lt1" bg2="dk1" tx2="lt2" accent1="accent1" accent2="accent2" accent3="accent3" accent4="accent4" accent5="accent5" accent6="accent6" hlink="hlink" folHlink="folHlink"/>
    </a:extraClrScheme>
    <a:extraClrScheme>
      <a:clrScheme name="Занавес 7">
        <a:dk1>
          <a:srgbClr val="50688C"/>
        </a:dk1>
        <a:lt1>
          <a:srgbClr val="FFFFFF"/>
        </a:lt1>
        <a:dk2>
          <a:srgbClr val="6E87AC"/>
        </a:dk2>
        <a:lt2>
          <a:srgbClr val="FFFFFF"/>
        </a:lt2>
        <a:accent1>
          <a:srgbClr val="376EA5"/>
        </a:accent1>
        <a:accent2>
          <a:srgbClr val="445876"/>
        </a:accent2>
        <a:accent3>
          <a:srgbClr val="BAC3D2"/>
        </a:accent3>
        <a:accent4>
          <a:srgbClr val="DADADA"/>
        </a:accent4>
        <a:accent5>
          <a:srgbClr val="AEBACF"/>
        </a:accent5>
        <a:accent6>
          <a:srgbClr val="3D4F6A"/>
        </a:accent6>
        <a:hlink>
          <a:srgbClr val="66CCFF"/>
        </a:hlink>
        <a:folHlink>
          <a:srgbClr val="CCCCFF"/>
        </a:folHlink>
      </a:clrScheme>
      <a:clrMap bg1="dk2" tx1="lt1" bg2="dk1" tx2="lt2" accent1="accent1" accent2="accent2" accent3="accent3" accent4="accent4" accent5="accent5" accent6="accent6" hlink="hlink" folHlink="folHlink"/>
    </a:extraClrScheme>
    <a:extraClrScheme>
      <a:clrScheme name="Занавес 8">
        <a:dk1>
          <a:srgbClr val="000000"/>
        </a:dk1>
        <a:lt1>
          <a:srgbClr val="DDDCC5"/>
        </a:lt1>
        <a:dk2>
          <a:srgbClr val="000000"/>
        </a:dk2>
        <a:lt2>
          <a:srgbClr val="C9C6A5"/>
        </a:lt2>
        <a:accent1>
          <a:srgbClr val="C0C0C0"/>
        </a:accent1>
        <a:accent2>
          <a:srgbClr val="B0AC90"/>
        </a:accent2>
        <a:accent3>
          <a:srgbClr val="EBEBDF"/>
        </a:accent3>
        <a:accent4>
          <a:srgbClr val="000000"/>
        </a:accent4>
        <a:accent5>
          <a:srgbClr val="DCDCDC"/>
        </a:accent5>
        <a:accent6>
          <a:srgbClr val="9F9B82"/>
        </a:accent6>
        <a:hlink>
          <a:srgbClr val="666699"/>
        </a:hlink>
        <a:folHlink>
          <a:srgbClr val="905C80"/>
        </a:folHlink>
      </a:clrScheme>
      <a:clrMap bg1="lt1" tx1="dk1" bg2="lt2" tx2="dk2" accent1="accent1" accent2="accent2" accent3="accent3" accent4="accent4" accent5="accent5" accent6="accent6" hlink="hlink" folHlink="folHlink"/>
    </a:extraClrScheme>
    <a:extraClrScheme>
      <a:clrScheme name="Занавес 9">
        <a:dk1>
          <a:srgbClr val="000000"/>
        </a:dk1>
        <a:lt1>
          <a:srgbClr val="FFFFFF"/>
        </a:lt1>
        <a:dk2>
          <a:srgbClr val="000099"/>
        </a:dk2>
        <a:lt2>
          <a:srgbClr val="DDDDDD"/>
        </a:lt2>
        <a:accent1>
          <a:srgbClr val="C6D4D4"/>
        </a:accent1>
        <a:accent2>
          <a:srgbClr val="C0C0C0"/>
        </a:accent2>
        <a:accent3>
          <a:srgbClr val="FFFFFF"/>
        </a:accent3>
        <a:accent4>
          <a:srgbClr val="000000"/>
        </a:accent4>
        <a:accent5>
          <a:srgbClr val="DFE6E6"/>
        </a:accent5>
        <a:accent6>
          <a:srgbClr val="AEAEAE"/>
        </a:accent6>
        <a:hlink>
          <a:srgbClr val="6600FF"/>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ppt66.tmp</Template>
  <TotalTime>325</TotalTime>
  <Words>318</Words>
  <Application>Microsoft Office PowerPoint</Application>
  <PresentationFormat>Экран (4:3)</PresentationFormat>
  <Paragraphs>59</Paragraphs>
  <Slides>16</Slides>
  <Notes>4</Notes>
  <HiddenSlides>0</HiddenSlides>
  <MMClips>0</MMClips>
  <ScaleCrop>false</ScaleCrop>
  <HeadingPairs>
    <vt:vector size="4" baseType="variant">
      <vt:variant>
        <vt:lpstr>Тема</vt:lpstr>
      </vt:variant>
      <vt:variant>
        <vt:i4>4</vt:i4>
      </vt:variant>
      <vt:variant>
        <vt:lpstr>Заголовки слайдов</vt:lpstr>
      </vt:variant>
      <vt:variant>
        <vt:i4>16</vt:i4>
      </vt:variant>
    </vt:vector>
  </HeadingPairs>
  <TitlesOfParts>
    <vt:vector size="20" baseType="lpstr">
      <vt:lpstr>1_Reporting Progress or Status</vt:lpstr>
      <vt:lpstr>ppt64.tmp</vt:lpstr>
      <vt:lpstr>Занавес</vt:lpstr>
      <vt:lpstr>Тема Office</vt:lpstr>
      <vt:lpstr>Слайд 1</vt:lpstr>
      <vt:lpstr>«Ғабит Мүсіреповті мақтаудың керегі жоқ. Ғабит Мүсіреповпен мақтануымыз керек».                   З. Қабдолов.   </vt:lpstr>
      <vt:lpstr>Слайд 3</vt:lpstr>
      <vt:lpstr>       Ғ.Мүсірепов 1902 жылы қазіргі Солтүстік Қазақстан облысы Жамбыл ауданында дүниеге келген. Ауылында хат танығаннан кейін 1916 жылы 2 кластық орыс мектебінде 1 жыл, жоғары басқыш мектебінде 4 жыл оқып, оны 1921 жылы бітіріп шығады. </vt:lpstr>
      <vt:lpstr>Слайд 5</vt:lpstr>
      <vt:lpstr>Слайд 6</vt:lpstr>
      <vt:lpstr>«Жақсы кітап тоғыз ай, тоғыз күнде туа салмайды»                                                                       Ғ. Мүсірепов</vt:lpstr>
      <vt:lpstr>«Халқымыздың өткен ғасырда бастан кешкен сан қилы күрделі тағдыры Мүсіреповтің құдіретті қаламы арқылы көркемдік бейнесін тапты. Оның әдебиеттегі  зор еңбегі көзі тіріснде-ақ өзінің жоғары бағасын алды».                Н. Ә. Назарбаев</vt:lpstr>
      <vt:lpstr>     « Ғабит Мүсірепов көркем әдебиетте де, театрда да, кинода да - өнердің тағы қандай түрі бар – бәрі-бәрінде де сұлулықтың гимн дәрежесіне көтеріліп келе жатқан классик».                                                                                                         Ш.Мұртазаев           </vt:lpstr>
      <vt:lpstr>Слайд 10</vt:lpstr>
      <vt:lpstr>Жазушы Ғабиден Мұстафиннің Ғабит Мүсіреповке сыйлық таяғы. Сурет Ғабит Мүсірепов мұражайынан түсірілді.  Алматы, 11 қараша 2009 жыл.</vt:lpstr>
      <vt:lpstr>ҒАБЕҢНЕН ҚАЛҒАН ҚАНАТТЫ СӨЗДЕР</vt:lpstr>
      <vt:lpstr>Слайд 13</vt:lpstr>
      <vt:lpstr>ҒАБЕҢЕ ҚОЙЫЛҒАН ЕСКЕРТКІШ</vt:lpstr>
      <vt:lpstr>ҒАБЕҢДІ АҚТЫҚ САПАРҒА ШЫҒАРЫП САЛУ</vt:lpstr>
      <vt:lpstr> Назарларыңызға  рахмет!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Настя</dc:creator>
  <cp:lastModifiedBy>Настя</cp:lastModifiedBy>
  <cp:revision>44</cp:revision>
  <dcterms:modified xsi:type="dcterms:W3CDTF">2013-04-19T09:06:36Z</dcterms:modified>
</cp:coreProperties>
</file>