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7" r:id="rId4"/>
    <p:sldId id="258" r:id="rId5"/>
    <p:sldId id="260" r:id="rId6"/>
    <p:sldId id="263" r:id="rId7"/>
    <p:sldId id="262" r:id="rId8"/>
    <p:sldId id="264" r:id="rId9"/>
    <p:sldId id="265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0DC29-F9E7-4762-827F-37C845CC13AC}" type="datetimeFigureOut">
              <a:rPr lang="ru-RU" smtClean="0"/>
              <a:pPr/>
              <a:t>07.09.2013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8F6ED-E8C8-4C62-9405-0AA774B7A1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Классный час</a:t>
            </a:r>
            <a:br>
              <a:rPr lang="ru-RU" dirty="0" smtClean="0"/>
            </a:br>
            <a:r>
              <a:rPr lang="ru-RU" dirty="0" smtClean="0"/>
              <a:t>«День Семьи»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67744" y="4653136"/>
            <a:ext cx="6400800" cy="1752600"/>
          </a:xfrm>
        </p:spPr>
        <p:txBody>
          <a:bodyPr/>
          <a:lstStyle/>
          <a:p>
            <a:r>
              <a:rPr lang="ru-RU" dirty="0" smtClean="0"/>
              <a:t>СОШ №32, 7 д класс</a:t>
            </a:r>
          </a:p>
          <a:p>
            <a:r>
              <a:rPr lang="ru-RU" dirty="0" err="1" smtClean="0"/>
              <a:t>Олецкая</a:t>
            </a:r>
            <a:r>
              <a:rPr lang="ru-RU" dirty="0" smtClean="0"/>
              <a:t> Ю.В.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3628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00B050"/>
                </a:solidFill>
              </a:rPr>
              <a:t>Какой </a:t>
            </a:r>
            <a:r>
              <a:rPr lang="ru-RU" sz="2400" dirty="0" smtClean="0">
                <a:solidFill>
                  <a:srgbClr val="00B050"/>
                </a:solidFill>
              </a:rPr>
              <a:t> будет ваша семья: </a:t>
            </a:r>
            <a:r>
              <a:rPr lang="ru-RU" sz="2400" dirty="0">
                <a:solidFill>
                  <a:srgbClr val="00B050"/>
                </a:solidFill>
              </a:rPr>
              <a:t>счастливой или не очень, шумной или нет, богатой или бедной, участливой или безучастной – покажет время и ваши </a:t>
            </a:r>
            <a:r>
              <a:rPr lang="ru-RU" sz="2400" dirty="0" smtClean="0">
                <a:solidFill>
                  <a:srgbClr val="00B050"/>
                </a:solidFill>
              </a:rPr>
              <a:t>стремления.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БУДЬТЕ СЧАСТЛИВЫ!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2060" y="1600200"/>
            <a:ext cx="505987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8 сентября -День семьи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7691" y="1600200"/>
            <a:ext cx="6848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rgbClr val="7030A0"/>
                </a:solidFill>
              </a:rPr>
              <a:t>Всякий рад, когда в семье лад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srgbClr val="7030A0"/>
                </a:solidFill>
              </a:rPr>
              <a:t>Семья для каждого из нас- самое главное, самое нужное в жизни. Если в доме царит взаимопонимание, доверие, тепло и уют, то это настоящее счастье.</a:t>
            </a:r>
            <a:br>
              <a:rPr lang="ru-RU" sz="2000" dirty="0" smtClean="0">
                <a:solidFill>
                  <a:srgbClr val="7030A0"/>
                </a:solidFill>
              </a:rPr>
            </a:br>
            <a:endParaRPr lang="ru-RU" sz="2000" dirty="0"/>
          </a:p>
        </p:txBody>
      </p:sp>
      <p:pic>
        <p:nvPicPr>
          <p:cNvPr id="4" name="Picture 2" descr="G:\день семьи\0df7c93aa7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86000" y="1071546"/>
            <a:ext cx="457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Семья – это то, что мы делим на всех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Всем понемножку: и слезы и смех,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Взлет и падение, радость, печаль,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Дружбу и ссоры, молчанья печать.	Семья – это то, что с тобою всегда.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Пусть мчатся секунды, недели, года,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Но стены родные, отчий твой дом –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Сердце навеки останется в нем</a:t>
            </a:r>
            <a:r>
              <a:rPr lang="ru-RU" sz="2400" dirty="0" smtClean="0"/>
              <a:t>!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“Ассоциации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5858"/>
          </a:xfrm>
        </p:spPr>
        <p:txBody>
          <a:bodyPr/>
          <a:lstStyle/>
          <a:p>
            <a:r>
              <a:rPr lang="ru-RU" dirty="0" smtClean="0"/>
              <a:t>С чем у вас ассоциируется слово “семья”?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82883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Семья – это счастье, крепость, забота, любовь, очаг, тепло, радость, ответственность, уют.</a:t>
            </a:r>
            <a:endParaRPr lang="ru-RU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57158" y="435243"/>
            <a:ext cx="8358246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Какая будет у вас семья?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С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– счастливая, сильная, скромная, солнечная, светлая, справедливая, смелая, совершенная,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Сообразительная, спортивная и т.д.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– единственная, единая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М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– милая, многодетная, музыкальная, мечтательная, молодая, мудрая, молодежная, модная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Я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– яркая, ясная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Родословная</a:t>
            </a: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4167" t="3479" r="4167" b="4323"/>
          <a:stretch>
            <a:fillRect/>
          </a:stretch>
        </p:blipFill>
        <p:spPr bwMode="auto">
          <a:xfrm>
            <a:off x="597814" y="1600200"/>
            <a:ext cx="37573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династия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5064212" y="1600200"/>
            <a:ext cx="3206576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42910" y="655623"/>
            <a:ext cx="778674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>
                <a:latin typeface="Arial" pitchFamily="34" charset="0"/>
                <a:ea typeface="Times New Roman" pitchFamily="18" charset="0"/>
              </a:rPr>
              <a:t>С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тихотворение Э.Асадова.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Да, так уж устроено у людей,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Хотите вы этого, не хотите ли,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Но только родители любят детей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Чуть больше, чем дети родителей.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И все же – не стоит детей корить,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Ведь им не всегда щебетать на ветках.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Когда-то и им малышей растить,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Все перечувствовать и пережить,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И побывать в “стариках” и “предках”.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800" dirty="0"/>
              <a:t>Сегодня, когда придете домой, не забудьте обнять своих родных. А если они далеко, то позвонить и сказать, что вы их очень любите! 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643050"/>
            <a:ext cx="750099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287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Классный час «День Семьи»</vt:lpstr>
      <vt:lpstr> 8 сентября -День семьи</vt:lpstr>
      <vt:lpstr>Всякий рад, когда в семье лад Семья для каждого из нас- самое главное, самое нужное в жизни. Если в доме царит взаимопонимание, доверие, тепло и уют, то это настоящее счастье. </vt:lpstr>
      <vt:lpstr>Презентация PowerPoint</vt:lpstr>
      <vt:lpstr>“Ассоциации</vt:lpstr>
      <vt:lpstr>Презентация PowerPoint</vt:lpstr>
      <vt:lpstr>Родословная</vt:lpstr>
      <vt:lpstr>Презентация PowerPoint</vt:lpstr>
      <vt:lpstr>Сегодня, когда придете домой, не забудьте обнять своих родных. А если они далеко, то позвонить и сказать, что вы их очень любите!  </vt:lpstr>
      <vt:lpstr>Какой  будет ваша семья: счастливой или не очень, шумной или нет, богатой или бедной, участливой или безучастной – покажет время и ваши стремления. </vt:lpstr>
      <vt:lpstr>БУДЬТЕ СЧАСТЛИВЫ!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8 сентября -День семьи</dc:title>
  <dc:creator>Галя</dc:creator>
  <cp:lastModifiedBy>User</cp:lastModifiedBy>
  <cp:revision>14</cp:revision>
  <dcterms:created xsi:type="dcterms:W3CDTF">2013-09-06T13:23:52Z</dcterms:created>
  <dcterms:modified xsi:type="dcterms:W3CDTF">2013-09-07T12:08:46Z</dcterms:modified>
</cp:coreProperties>
</file>