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357166"/>
            <a:ext cx="7472168" cy="9286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Әдебиет теориясы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928934"/>
            <a:ext cx="7469120" cy="145843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kk-KZ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Ұйқас түрлері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4653136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</a:t>
            </a:r>
            <a:r>
              <a:rPr lang="kk-KZ" dirty="0" smtClean="0"/>
              <a:t>ән мұғалімі : Сыздықова Г.О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поэзиясында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ұйқастардың түрі көп.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Бірақ ең негізгі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көп қолданылатындары мыналар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/>
          <a:lstStyle/>
          <a:p>
            <a:r>
              <a:rPr lang="ru-RU" dirty="0" smtClean="0"/>
              <a:t>1. Қара өлең </a:t>
            </a:r>
            <a:r>
              <a:rPr lang="ru-RU" dirty="0" err="1" smtClean="0"/>
              <a:t>ұйқас</a:t>
            </a:r>
            <a:endParaRPr lang="ru-RU" dirty="0" smtClean="0"/>
          </a:p>
          <a:p>
            <a:r>
              <a:rPr lang="ru-RU" dirty="0" smtClean="0"/>
              <a:t> 2.Шұбыртпалы </a:t>
            </a:r>
            <a:r>
              <a:rPr lang="ru-RU" dirty="0" err="1" smtClean="0"/>
              <a:t>ұйқас</a:t>
            </a:r>
            <a:endParaRPr lang="ru-RU" dirty="0" smtClean="0"/>
          </a:p>
          <a:p>
            <a:r>
              <a:rPr lang="ru-RU" dirty="0" smtClean="0"/>
              <a:t> 3.Ерікті </a:t>
            </a:r>
            <a:r>
              <a:rPr lang="ru-RU" dirty="0" err="1" smtClean="0"/>
              <a:t>ұйқас</a:t>
            </a:r>
            <a:endParaRPr lang="ru-RU" dirty="0" smtClean="0"/>
          </a:p>
          <a:p>
            <a:r>
              <a:rPr lang="ru-RU" dirty="0" smtClean="0"/>
              <a:t> 4.Кезекті </a:t>
            </a:r>
            <a:r>
              <a:rPr lang="ru-RU" dirty="0" err="1" smtClean="0"/>
              <a:t>ұйқас</a:t>
            </a:r>
            <a:endParaRPr lang="ru-RU" dirty="0" smtClean="0"/>
          </a:p>
          <a:p>
            <a:r>
              <a:rPr lang="kk-KZ" dirty="0" smtClean="0"/>
              <a:t>5. Шалыс ұйқас</a:t>
            </a:r>
          </a:p>
          <a:p>
            <a:r>
              <a:rPr lang="kk-KZ" dirty="0" smtClean="0"/>
              <a:t>6. Егіз ұйқас</a:t>
            </a:r>
          </a:p>
          <a:p>
            <a:r>
              <a:rPr lang="kk-KZ" dirty="0" smtClean="0"/>
              <a:t>7. Аралас ұйқас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   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 өлең ұйқасы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(а,а,б,а)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7239000" cy="3319782"/>
          </a:xfrm>
          <a:solidFill>
            <a:schemeClr val="accent1"/>
          </a:solidFill>
          <a:ln>
            <a:solidFill>
              <a:srgbClr val="00B0F0"/>
            </a:solidFill>
          </a:ln>
        </p:spPr>
        <p:txBody>
          <a:bodyPr/>
          <a:lstStyle/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Оқыған білер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әр сөзді,    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а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Надандай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болмас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ақ көзді.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 а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Надан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жөндіге жөн келмес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,  б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Білер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қайдағы шәргезді.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 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239000" cy="128588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1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Шұбыртпалы ұйқас</a:t>
            </a:r>
            <a:r>
              <a:rPr lang="kk-KZ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(а,а,а,а,а,а,а,а,б,а,а,а,а,а,а, б)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526934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Ереулі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атқа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Егеулі найза қолға алмай,  (а) 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Еңку-еңку жер шалмай,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Қоңыр салқын төске алмай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Тебіңгі терге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шірімей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Терлігі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майдай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ерімей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малта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ас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Өзіңнен туған жас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(б)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Сақалы шығып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үстінде күн көрмей,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Ашаршылық,  шөл көрмей,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төсектен безінбей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Ұлы түске ұрынбай,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Түн қатып жүріп, түс қашпай,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Тебіңгі теріс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тағынбай,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қазық жастанбай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Қу толағай бастанбай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Ерлердің ісі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бітер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?!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(б)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Сіздер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тұрыңыз,</a:t>
            </a:r>
            <a:r>
              <a:rPr lang="ru-RU" dirty="0" smtClean="0"/>
              <a:t>    </a:t>
            </a:r>
            <a:r>
              <a:rPr lang="kk-KZ" dirty="0" smtClean="0"/>
              <a:t>(а)</a:t>
            </a:r>
            <a:r>
              <a:rPr lang="ru-RU" dirty="0" smtClean="0"/>
              <a:t>               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туған ит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, </a:t>
            </a:r>
            <a:r>
              <a:rPr lang="kk-KZ" dirty="0" smtClean="0"/>
              <a:t>(б)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Барайын</a:t>
            </a:r>
            <a:r>
              <a:rPr lang="ru-RU" dirty="0" smtClean="0"/>
              <a:t> </a:t>
            </a:r>
            <a:r>
              <a:rPr lang="ru-RU" dirty="0" err="1" smtClean="0"/>
              <a:t>жалғыз </a:t>
            </a:r>
            <a:r>
              <a:rPr lang="ru-RU" dirty="0" smtClean="0"/>
              <a:t>мен </a:t>
            </a:r>
            <a:r>
              <a:rPr lang="ru-RU" dirty="0" err="1" smtClean="0"/>
              <a:t>деді</a:t>
            </a:r>
            <a:r>
              <a:rPr lang="ru-RU" dirty="0" smtClean="0"/>
              <a:t>.  </a:t>
            </a:r>
            <a:r>
              <a:rPr lang="kk-KZ" dirty="0" smtClean="0"/>
              <a:t>(в</a:t>
            </a:r>
            <a:r>
              <a:rPr lang="ru-RU" dirty="0" smtClean="0"/>
              <a:t>  </a:t>
            </a:r>
            <a:r>
              <a:rPr lang="kk-KZ" dirty="0" smtClean="0"/>
              <a:t>)</a:t>
            </a:r>
            <a:r>
              <a:rPr lang="ru-RU" dirty="0" smtClean="0"/>
              <a:t>                         </a:t>
            </a:r>
          </a:p>
          <a:p>
            <a:r>
              <a:rPr lang="ru-RU" dirty="0" err="1" smtClean="0"/>
              <a:t>Жалғыз өзім барайын</a:t>
            </a:r>
            <a:r>
              <a:rPr lang="ru-RU" dirty="0" smtClean="0"/>
              <a:t>. </a:t>
            </a:r>
            <a:r>
              <a:rPr lang="kk-KZ" dirty="0" smtClean="0"/>
              <a:t>(г)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Әуелі алла</a:t>
            </a:r>
            <a:r>
              <a:rPr lang="ru-RU" dirty="0" smtClean="0"/>
              <a:t> </a:t>
            </a:r>
            <a:r>
              <a:rPr lang="ru-RU" dirty="0" err="1" smtClean="0"/>
              <a:t>анайым</a:t>
            </a:r>
            <a:r>
              <a:rPr lang="ru-RU" dirty="0" smtClean="0"/>
              <a:t>,  </a:t>
            </a:r>
            <a:r>
              <a:rPr lang="kk-KZ" dirty="0" smtClean="0"/>
              <a:t>(д)</a:t>
            </a:r>
            <a:r>
              <a:rPr lang="ru-RU" dirty="0" smtClean="0"/>
              <a:t>                                      </a:t>
            </a:r>
          </a:p>
          <a:p>
            <a:r>
              <a:rPr lang="ru-RU" dirty="0" err="1" smtClean="0"/>
              <a:t>Мінген</a:t>
            </a:r>
            <a:r>
              <a:rPr lang="ru-RU" dirty="0" smtClean="0"/>
              <a:t> </a:t>
            </a:r>
            <a:r>
              <a:rPr lang="ru-RU" dirty="0" err="1" smtClean="0"/>
              <a:t>аты</a:t>
            </a:r>
            <a:r>
              <a:rPr lang="ru-RU" dirty="0" smtClean="0"/>
              <a:t> ала </a:t>
            </a:r>
            <a:r>
              <a:rPr lang="ru-RU" dirty="0" err="1" smtClean="0"/>
              <a:t>еді</a:t>
            </a:r>
            <a:r>
              <a:rPr lang="ru-RU" dirty="0" smtClean="0"/>
              <a:t>, </a:t>
            </a:r>
            <a:r>
              <a:rPr lang="kk-KZ" dirty="0" smtClean="0"/>
              <a:t> (б)</a:t>
            </a:r>
            <a:endParaRPr lang="ru-RU" dirty="0" smtClean="0"/>
          </a:p>
          <a:p>
            <a:r>
              <a:rPr lang="kk-KZ" dirty="0" smtClean="0"/>
              <a:t> Хақ жаратқан құдайым, (д)                               </a:t>
            </a:r>
            <a:endParaRPr lang="ru-RU" dirty="0" smtClean="0"/>
          </a:p>
          <a:p>
            <a:r>
              <a:rPr lang="kk-KZ" dirty="0" smtClean="0"/>
              <a:t> Атасы әйел демесең  (е)</a:t>
            </a:r>
            <a:endParaRPr lang="ru-RU" dirty="0" smtClean="0"/>
          </a:p>
          <a:p>
            <a:r>
              <a:rPr lang="kk-KZ" dirty="0" smtClean="0"/>
              <a:t> </a:t>
            </a:r>
            <a:r>
              <a:rPr lang="ru-RU" dirty="0" smtClean="0"/>
              <a:t>Мал </a:t>
            </a:r>
            <a:r>
              <a:rPr lang="ru-RU" dirty="0" err="1" smtClean="0"/>
              <a:t>шыдамас</a:t>
            </a:r>
            <a:r>
              <a:rPr lang="ru-RU" dirty="0" smtClean="0"/>
              <a:t> </a:t>
            </a:r>
            <a:r>
              <a:rPr lang="ru-RU" dirty="0" err="1" smtClean="0"/>
              <a:t>жауырға</a:t>
            </a:r>
            <a:r>
              <a:rPr lang="ru-RU" dirty="0" smtClean="0"/>
              <a:t>,  </a:t>
            </a:r>
            <a:r>
              <a:rPr lang="kk-KZ" dirty="0" smtClean="0"/>
              <a:t>(ж )</a:t>
            </a:r>
            <a:r>
              <a:rPr lang="ru-RU" dirty="0" smtClean="0"/>
              <a:t>                              </a:t>
            </a:r>
          </a:p>
          <a:p>
            <a:r>
              <a:rPr lang="kk-KZ" dirty="0" smtClean="0"/>
              <a:t> Қарлыға қыз да ер еді. (б)</a:t>
            </a:r>
            <a:endParaRPr lang="ru-RU" dirty="0" smtClean="0"/>
          </a:p>
          <a:p>
            <a:r>
              <a:rPr lang="kk-KZ" dirty="0" smtClean="0"/>
              <a:t> Ер шыдамас бауырға, (ж)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     </a:t>
            </a:r>
            <a:r>
              <a:rPr lang="ru-RU" dirty="0" err="1" smtClean="0"/>
              <a:t>Кезекті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Сәулең болса</a:t>
            </a:r>
            <a:r>
              <a:rPr lang="ru-RU" dirty="0" smtClean="0"/>
              <a:t> </a:t>
            </a:r>
            <a:r>
              <a:rPr lang="ru-RU" dirty="0" err="1" smtClean="0"/>
              <a:t>кеудеңде,</a:t>
            </a:r>
            <a:r>
              <a:rPr lang="ru-RU" dirty="0" smtClean="0"/>
              <a:t>   </a:t>
            </a:r>
            <a:r>
              <a:rPr lang="kk-KZ" dirty="0" smtClean="0"/>
              <a:t>(а)</a:t>
            </a:r>
            <a:r>
              <a:rPr lang="ru-RU" dirty="0" smtClean="0"/>
              <a:t>    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Мына</a:t>
            </a:r>
            <a:r>
              <a:rPr lang="ru-RU" dirty="0" smtClean="0"/>
              <a:t> </a:t>
            </a:r>
            <a:r>
              <a:rPr lang="ru-RU" dirty="0" err="1" smtClean="0"/>
              <a:t>сөзге көңіл бөл!</a:t>
            </a:r>
            <a:r>
              <a:rPr lang="ru-RU" dirty="0" smtClean="0"/>
              <a:t>     </a:t>
            </a:r>
            <a:r>
              <a:rPr lang="kk-KZ" dirty="0" smtClean="0"/>
              <a:t>(б)</a:t>
            </a:r>
            <a:r>
              <a:rPr lang="ru-RU" dirty="0" smtClean="0"/>
              <a:t>    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сәулең болмаса</a:t>
            </a:r>
            <a:r>
              <a:rPr lang="ru-RU" dirty="0" smtClean="0"/>
              <a:t>,     </a:t>
            </a:r>
            <a:r>
              <a:rPr lang="kk-KZ" dirty="0" smtClean="0"/>
              <a:t>(в)</a:t>
            </a:r>
            <a:r>
              <a:rPr lang="ru-RU" dirty="0" smtClean="0"/>
              <a:t>        </a:t>
            </a:r>
          </a:p>
          <a:p>
            <a:r>
              <a:rPr lang="ru-RU" dirty="0" err="1" smtClean="0"/>
              <a:t>Мейлің тіріл</a:t>
            </a:r>
            <a:r>
              <a:rPr lang="ru-RU" dirty="0" smtClean="0"/>
              <a:t>, </a:t>
            </a:r>
            <a:r>
              <a:rPr lang="ru-RU" dirty="0" err="1" smtClean="0"/>
              <a:t>мейлің өл!</a:t>
            </a:r>
            <a:r>
              <a:rPr lang="ru-RU" dirty="0" smtClean="0"/>
              <a:t>   </a:t>
            </a:r>
            <a:r>
              <a:rPr lang="kk-KZ" dirty="0" smtClean="0"/>
              <a:t>(б)</a:t>
            </a:r>
            <a:r>
              <a:rPr lang="ru-RU" dirty="0" smtClean="0"/>
              <a:t>      (Абай)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     </a:t>
            </a:r>
            <a:r>
              <a:rPr lang="ru-RU" dirty="0" err="1" smtClean="0"/>
              <a:t>Шалыс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Шаң шығармас жол</a:t>
            </a:r>
            <a:r>
              <a:rPr lang="ru-RU" dirty="0" smtClean="0"/>
              <a:t> </a:t>
            </a:r>
            <a:r>
              <a:rPr lang="ru-RU" dirty="0" err="1" smtClean="0"/>
              <a:t>дағы,</a:t>
            </a:r>
            <a:r>
              <a:rPr lang="ru-RU" dirty="0" smtClean="0"/>
              <a:t> </a:t>
            </a:r>
            <a:r>
              <a:rPr lang="kk-KZ" dirty="0" smtClean="0"/>
              <a:t> (а)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Сілкіне</a:t>
            </a:r>
            <a:r>
              <a:rPr lang="ru-RU" dirty="0" smtClean="0"/>
              <a:t> </a:t>
            </a:r>
            <a:r>
              <a:rPr lang="ru-RU" dirty="0" err="1" smtClean="0"/>
              <a:t>алмас</a:t>
            </a:r>
            <a:r>
              <a:rPr lang="ru-RU" dirty="0" smtClean="0"/>
              <a:t> </a:t>
            </a:r>
            <a:r>
              <a:rPr lang="ru-RU" dirty="0" err="1" smtClean="0"/>
              <a:t>жапырақ.</a:t>
            </a:r>
            <a:r>
              <a:rPr lang="ru-RU" dirty="0" smtClean="0"/>
              <a:t> </a:t>
            </a:r>
            <a:r>
              <a:rPr lang="kk-KZ" dirty="0" smtClean="0"/>
              <a:t> (б)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Тыншығарсың </a:t>
            </a:r>
            <a:r>
              <a:rPr lang="ru-RU" dirty="0" smtClean="0"/>
              <a:t>сен </a:t>
            </a:r>
            <a:r>
              <a:rPr lang="ru-RU" dirty="0" err="1" smtClean="0"/>
              <a:t>дағы</a:t>
            </a:r>
            <a:r>
              <a:rPr lang="ru-RU" dirty="0" smtClean="0"/>
              <a:t>, </a:t>
            </a:r>
            <a:r>
              <a:rPr lang="kk-KZ" dirty="0" smtClean="0"/>
              <a:t> (а)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Сабыр</a:t>
            </a:r>
            <a:r>
              <a:rPr lang="ru-RU" dirty="0" smtClean="0"/>
              <a:t> </a:t>
            </a:r>
            <a:r>
              <a:rPr lang="ru-RU" dirty="0" err="1" smtClean="0"/>
              <a:t>қылсаң азырақ.</a:t>
            </a:r>
            <a:r>
              <a:rPr lang="ru-RU" dirty="0" smtClean="0"/>
              <a:t> </a:t>
            </a:r>
            <a:r>
              <a:rPr lang="kk-KZ" dirty="0" smtClean="0"/>
              <a:t> (б)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     </a:t>
            </a:r>
            <a:r>
              <a:rPr lang="ru-RU" dirty="0" err="1" smtClean="0"/>
              <a:t>Егіз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Бойы</a:t>
            </a:r>
            <a:r>
              <a:rPr lang="ru-RU" dirty="0" smtClean="0"/>
              <a:t> </a:t>
            </a:r>
            <a:r>
              <a:rPr lang="ru-RU" dirty="0" err="1" smtClean="0"/>
              <a:t>бұлғаң,</a:t>
            </a:r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Сөзі жылмаң,</a:t>
            </a:r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Кімді</a:t>
            </a:r>
            <a:r>
              <a:rPr lang="ru-RU" dirty="0" smtClean="0"/>
              <a:t> </a:t>
            </a:r>
            <a:r>
              <a:rPr lang="ru-RU" dirty="0" err="1" smtClean="0"/>
              <a:t>көрсем, </a:t>
            </a:r>
            <a:r>
              <a:rPr lang="ru-RU" dirty="0" smtClean="0"/>
              <a:t>мен </a:t>
            </a:r>
            <a:r>
              <a:rPr lang="ru-RU" dirty="0" err="1" smtClean="0"/>
              <a:t>сонан</a:t>
            </a:r>
            <a:r>
              <a:rPr lang="ru-RU" dirty="0" smtClean="0"/>
              <a:t> -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Бетті</a:t>
            </a:r>
            <a:r>
              <a:rPr lang="ru-RU" dirty="0" smtClean="0"/>
              <a:t> </a:t>
            </a:r>
            <a:r>
              <a:rPr lang="ru-RU" dirty="0" err="1" smtClean="0"/>
              <a:t>бастым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Қатты састым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Тұра қаштым жалма-жан</a:t>
            </a:r>
            <a:r>
              <a:rPr lang="ru-RU" dirty="0" smtClean="0"/>
              <a:t>                                                                        (Абай)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     </a:t>
            </a:r>
            <a:r>
              <a:rPr lang="ru-RU" dirty="0" err="1" smtClean="0"/>
              <a:t>Аралас</a:t>
            </a:r>
            <a:r>
              <a:rPr lang="ru-RU" dirty="0" smtClean="0"/>
              <a:t> </a:t>
            </a:r>
            <a:r>
              <a:rPr lang="ru-RU" dirty="0" err="1" smtClean="0"/>
              <a:t>келетін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Ата-анаға көз қуаныш </a:t>
            </a:r>
            <a:r>
              <a:rPr lang="ru-RU" dirty="0" smtClean="0"/>
              <a:t>-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Алдына</a:t>
            </a:r>
            <a:r>
              <a:rPr lang="ru-RU" dirty="0" smtClean="0"/>
              <a:t> </a:t>
            </a:r>
            <a:r>
              <a:rPr lang="ru-RU" dirty="0" err="1" smtClean="0"/>
              <a:t>алған еркесі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Көкірегіне көп жұбаныш,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Гүлденіп </a:t>
            </a:r>
            <a:r>
              <a:rPr lang="ru-RU" dirty="0" smtClean="0"/>
              <a:t>ой </a:t>
            </a:r>
            <a:r>
              <a:rPr lang="ru-RU" dirty="0" err="1" smtClean="0"/>
              <a:t>өлкесі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Еркелік</a:t>
            </a:r>
            <a:r>
              <a:rPr lang="ru-RU" dirty="0" smtClean="0"/>
              <a:t> </a:t>
            </a:r>
            <a:r>
              <a:rPr lang="ru-RU" dirty="0" err="1" smtClean="0"/>
              <a:t>кетті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Ержетті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Не </a:t>
            </a:r>
            <a:r>
              <a:rPr lang="ru-RU" dirty="0" err="1" smtClean="0"/>
              <a:t>бітті</a:t>
            </a:r>
            <a:r>
              <a:rPr lang="ru-RU" dirty="0" smtClean="0"/>
              <a:t>?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(Абай)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103</TotalTime>
  <Words>495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«Әдебиет теориясы»</vt:lpstr>
      <vt:lpstr> Қазақ поэзиясында ұйқастардың түрі көп. Бірақ ең негізгі және көп қолданылатындары мыналар: </vt:lpstr>
      <vt:lpstr> 1.      Қара өлең ұйқасы  (а,а,б,а) </vt:lpstr>
      <vt:lpstr>2. Шұбыртпалы ұйқас (а,а,а,а,а,а,а,а,б,а,а,а,а,а,а, б) </vt:lpstr>
      <vt:lpstr>3. Ерікті ұйқас </vt:lpstr>
      <vt:lpstr>4.      Кезекті ұйқас  </vt:lpstr>
      <vt:lpstr>5.      Шалыс ұйқас  </vt:lpstr>
      <vt:lpstr>6.      Егіз ұйқас  </vt:lpstr>
      <vt:lpstr>7.      Аралас келетін ұйқас  </vt:lpstr>
    </vt:vector>
  </TitlesOfParts>
  <Company>школа №10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«Әдебиет теориясы»</dc:title>
  <dc:creator>206</dc:creator>
  <cp:lastModifiedBy>user</cp:lastModifiedBy>
  <cp:revision>10</cp:revision>
  <dcterms:created xsi:type="dcterms:W3CDTF">2011-12-22T03:15:46Z</dcterms:created>
  <dcterms:modified xsi:type="dcterms:W3CDTF">2014-05-29T05:00:00Z</dcterms:modified>
</cp:coreProperties>
</file>