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2633" y="1484784"/>
            <a:ext cx="5040560" cy="3046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  «А» СЫНЫП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73917299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05" y="-17445"/>
            <a:ext cx="247895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67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60648"/>
            <a:ext cx="7056784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/>
              <a:t>Біз 6 «а» сыныбымыз.Біз өте тәртіпті, бір-бірлеріміздің пікірлерімізді әрдайым тыңдап ,түсінуге тырысатын оқушылармыз.Біздің сыныптағы оқушылар сабақты өте жақсы оқиды және оқуға құштарлығы мол. </a:t>
            </a:r>
            <a:endParaRPr lang="ru-RU" sz="2400" b="1" dirty="0"/>
          </a:p>
        </p:txBody>
      </p:sp>
      <p:pic>
        <p:nvPicPr>
          <p:cNvPr id="2050" name="Picture 2" descr="C:\Users\user\Desktop\59788924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484436"/>
            <a:ext cx="4404461" cy="346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62512659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2" y="2484437"/>
            <a:ext cx="3212437" cy="346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4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628800"/>
            <a:ext cx="8136904" cy="2862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Біз тек қана  оқи қоймай әр түрлі жарыстарға, олимпиадаларға қатысып әр түрлі  мадақтама және де мақтау қағаздарын, дипломдарды аламыз. Ол жарыстардағы фотосуреттер....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218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_BAZxOxhAq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24744"/>
            <a:ext cx="7670801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16632"/>
            <a:ext cx="5472608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ЮИД жарысында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Users\user\Desktop\Mbqk0ZLc6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478" y="1089518"/>
            <a:ext cx="512445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01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WIjX7fI4Y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6912768" cy="518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260648"/>
            <a:ext cx="6048672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Мектепшілік ән және сап сайысында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048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SAM_26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5011"/>
            <a:ext cx="662473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548680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Біздің жетістіктеріміз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C:\Users\user\Desktop\SAM_2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38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89248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Біздің сынып жетекшіміз – Солтанбеков Жангелді Мұхитбекұлы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3672408" cy="466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user\Desktop\74117840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840" y="5253250"/>
            <a:ext cx="1440160" cy="160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9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09271"/>
            <a:ext cx="5256584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400" dirty="0" smtClean="0"/>
              <a:t>Біздің ұлдарымыз:</a:t>
            </a:r>
            <a:endParaRPr lang="ru-RU" sz="4400" dirty="0"/>
          </a:p>
        </p:txBody>
      </p:sp>
      <p:pic>
        <p:nvPicPr>
          <p:cNvPr id="8194" name="Picture 2" descr="C:\Users\user\Desktop\SAM_24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6624737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75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70925"/>
            <a:ext cx="5112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Назарларынызға рахмет!!!</a:t>
            </a:r>
            <a:endParaRPr lang="ru-RU" sz="4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C:\Users\user\Desktop\0_7ae3c_847be9ee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722229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6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81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2014-06-02T06:14:30Z</dcterms:created>
  <dcterms:modified xsi:type="dcterms:W3CDTF">2014-06-02T07:09:18Z</dcterms:modified>
</cp:coreProperties>
</file>