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56" r:id="rId4"/>
    <p:sldId id="275" r:id="rId5"/>
    <p:sldId id="276" r:id="rId6"/>
    <p:sldId id="277" r:id="rId7"/>
    <p:sldId id="278" r:id="rId8"/>
    <p:sldId id="279" r:id="rId9"/>
    <p:sldId id="280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84" r:id="rId25"/>
    <p:sldId id="271" r:id="rId26"/>
    <p:sldId id="272" r:id="rId27"/>
    <p:sldId id="273" r:id="rId28"/>
    <p:sldId id="274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9900"/>
    <a:srgbClr val="1115A7"/>
    <a:srgbClr val="1216A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3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79402-BBF0-4477-8D2B-0B22B2CEB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C880A-E620-4697-BAD6-D41BB00A7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46E0-2D56-49D8-BB28-1668A01BF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B53F3-F3D1-45FB-8C00-010C3CB62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A0E0B-4DE6-493C-B9CB-B0AB86FEA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5363D-63E1-4779-89B0-77BB52601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DA2BE-68A2-4392-B5BD-881A3811D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B356A-BCBF-4ADB-83FD-E9744E765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3107E-856F-406C-9CB6-F5E90E2F1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1F216-0362-4B7D-A659-A2FE5E0D1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544AA-4A9A-4E8F-BFFA-ACD1CE2D7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5000">
              <a:srgbClr val="FF0000"/>
            </a:gs>
            <a:gs pos="17500">
              <a:srgbClr val="BA0066"/>
            </a:gs>
            <a:gs pos="35001">
              <a:srgbClr val="66008F"/>
            </a:gs>
            <a:gs pos="50000">
              <a:srgbClr val="000082"/>
            </a:gs>
            <a:gs pos="64999">
              <a:srgbClr val="66008F"/>
            </a:gs>
            <a:gs pos="82500">
              <a:srgbClr val="BA0066"/>
            </a:gs>
            <a:gs pos="95000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2FD8CD7-AD12-4404-98DA-6F500A880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7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5.jpeg" Type="http://schemas.openxmlformats.org/officeDocument/2006/relationships/image"/><Relationship Id="rId5" Target="../media/image4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5.jpeg" Type="http://schemas.openxmlformats.org/officeDocument/2006/relationships/image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40.gif"/><Relationship Id="rId3" Type="http://schemas.openxmlformats.org/officeDocument/2006/relationships/image" Target="../media/image30.gif"/><Relationship Id="rId7" Type="http://schemas.openxmlformats.org/officeDocument/2006/relationships/image" Target="../media/image34.gif"/><Relationship Id="rId12" Type="http://schemas.openxmlformats.org/officeDocument/2006/relationships/image" Target="../media/image39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33.gif"/><Relationship Id="rId11" Type="http://schemas.openxmlformats.org/officeDocument/2006/relationships/image" Target="../media/image38.gif"/><Relationship Id="rId5" Type="http://schemas.openxmlformats.org/officeDocument/2006/relationships/image" Target="../media/image32.jpeg"/><Relationship Id="rId10" Type="http://schemas.openxmlformats.org/officeDocument/2006/relationships/image" Target="../media/image37.gif"/><Relationship Id="rId4" Type="http://schemas.openxmlformats.org/officeDocument/2006/relationships/image" Target="../media/image31.jpeg"/><Relationship Id="rId9" Type="http://schemas.openxmlformats.org/officeDocument/2006/relationships/image" Target="../media/image36.gif"/><Relationship Id="rId1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/>
            <a:r>
              <a:rPr lang="kk-KZ" b="1" smtClean="0">
                <a:solidFill>
                  <a:srgbClr val="33CC33"/>
                </a:solidFill>
              </a:rPr>
              <a:t>Тақырыбы:</a:t>
            </a:r>
            <a:endParaRPr lang="ru-RU" b="1" smtClean="0">
              <a:solidFill>
                <a:srgbClr val="33CC33"/>
              </a:solidFill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2057400"/>
            <a:ext cx="6400800" cy="3505200"/>
          </a:xfrm>
        </p:spPr>
        <p:txBody>
          <a:bodyPr/>
          <a:lstStyle/>
          <a:p>
            <a:pPr eaLnBrk="1" hangingPunct="1"/>
            <a:endParaRPr lang="kk-KZ" smtClean="0"/>
          </a:p>
          <a:p>
            <a:pPr eaLnBrk="1" hangingPunct="1"/>
            <a:r>
              <a:rPr lang="kk-KZ" sz="4800" b="1" smtClean="0">
                <a:solidFill>
                  <a:srgbClr val="33CC33"/>
                </a:solidFill>
              </a:rPr>
              <a:t>“Жануарлар мен өсімдіктердің Қызыл кітабы”.</a:t>
            </a:r>
            <a:endParaRPr lang="ru-RU" sz="4800" b="1" smtClean="0">
              <a:solidFill>
                <a:srgbClr val="33CC33"/>
              </a:solidFill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5076825" y="4437063"/>
            <a:ext cx="3382963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Қосмекенділер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Пятно 1 43"/>
          <p:cNvSpPr/>
          <p:nvPr/>
        </p:nvSpPr>
        <p:spPr>
          <a:xfrm>
            <a:off x="468313" y="4248150"/>
            <a:ext cx="3095625" cy="122396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Балық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1268" name="Группа 14"/>
          <p:cNvGrpSpPr>
            <a:grpSpLocks/>
          </p:cNvGrpSpPr>
          <p:nvPr/>
        </p:nvGrpSpPr>
        <p:grpSpPr bwMode="auto">
          <a:xfrm>
            <a:off x="457200" y="0"/>
            <a:ext cx="8148638" cy="6669088"/>
            <a:chOff x="383405" y="0"/>
            <a:chExt cx="8149408" cy="6669088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932023" y="549275"/>
              <a:ext cx="3384870" cy="5762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kk-KZ" sz="2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Сүтқоректілер</a:t>
              </a:r>
              <a:endPara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005055" y="1557338"/>
              <a:ext cx="3383282" cy="5762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kk-KZ" sz="2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Жорғалаушылар</a:t>
              </a:r>
              <a:endPara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076498" y="2636838"/>
              <a:ext cx="3384870" cy="5762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kk-KZ" sz="2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Балықтар</a:t>
              </a:r>
              <a:endPara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076498" y="3500438"/>
              <a:ext cx="3384870" cy="5762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kk-KZ" sz="2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Бунақденелілер</a:t>
              </a:r>
              <a:endPara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147943" y="5445125"/>
              <a:ext cx="3384870" cy="5762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kk-KZ" sz="2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Құстар</a:t>
              </a:r>
              <a:endPara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grpSp>
          <p:nvGrpSpPr>
            <p:cNvPr id="11280" name="Группа 13"/>
            <p:cNvGrpSpPr>
              <a:grpSpLocks/>
            </p:cNvGrpSpPr>
            <p:nvPr/>
          </p:nvGrpSpPr>
          <p:grpSpPr bwMode="auto">
            <a:xfrm>
              <a:off x="383405" y="0"/>
              <a:ext cx="3251507" cy="6669088"/>
              <a:chOff x="383405" y="0"/>
              <a:chExt cx="3251507" cy="6669088"/>
            </a:xfrm>
          </p:grpSpPr>
          <p:sp>
            <p:nvSpPr>
              <p:cNvPr id="40" name="Пятно 1 39"/>
              <p:cNvSpPr/>
              <p:nvPr/>
            </p:nvSpPr>
            <p:spPr>
              <a:xfrm>
                <a:off x="383405" y="0"/>
                <a:ext cx="3095917" cy="1223963"/>
              </a:xfrm>
              <a:prstGeom prst="irregularSeal1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kk-KZ" sz="2400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Жылан</a:t>
                </a:r>
                <a:endPara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41" name="Пятно 1 40"/>
              <p:cNvSpPr/>
              <p:nvPr/>
            </p:nvSpPr>
            <p:spPr>
              <a:xfrm>
                <a:off x="396106" y="1081088"/>
                <a:ext cx="3095917" cy="1223962"/>
              </a:xfrm>
              <a:prstGeom prst="irregularSeal1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kk-KZ" sz="2400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Бақа</a:t>
                </a:r>
                <a:endPara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42" name="Пятно 1 41"/>
              <p:cNvSpPr/>
              <p:nvPr/>
            </p:nvSpPr>
            <p:spPr>
              <a:xfrm>
                <a:off x="535819" y="2209800"/>
                <a:ext cx="3097504" cy="1223962"/>
              </a:xfrm>
              <a:prstGeom prst="irregularSeal1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kk-KZ" sz="2400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Аю</a:t>
                </a:r>
                <a:endPara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43" name="Пятно 1 42"/>
              <p:cNvSpPr/>
              <p:nvPr/>
            </p:nvSpPr>
            <p:spPr>
              <a:xfrm>
                <a:off x="394519" y="3313113"/>
                <a:ext cx="3097505" cy="1223962"/>
              </a:xfrm>
              <a:prstGeom prst="irregularSeal1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kk-KZ" sz="2200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Тоқылдақ</a:t>
                </a:r>
                <a:endParaRPr lang="ru-RU" sz="2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45" name="Пятно 1 44"/>
              <p:cNvSpPr/>
              <p:nvPr/>
            </p:nvSpPr>
            <p:spPr>
              <a:xfrm>
                <a:off x="538995" y="5445125"/>
                <a:ext cx="3095917" cy="1223963"/>
              </a:xfrm>
              <a:prstGeom prst="irregularSeal1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kk-KZ" sz="2200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Құмырсқа</a:t>
                </a:r>
                <a:endParaRPr lang="ru-RU" sz="2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3352800" y="838200"/>
            <a:ext cx="1676400" cy="1143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3276600" y="1676400"/>
            <a:ext cx="1676400" cy="2971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V="1">
            <a:off x="3352800" y="990600"/>
            <a:ext cx="1600200" cy="175260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3352800" y="3810000"/>
            <a:ext cx="1752600" cy="1905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V="1">
            <a:off x="3124200" y="2895600"/>
            <a:ext cx="1905000" cy="205740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 flipV="1">
            <a:off x="3352800" y="3886200"/>
            <a:ext cx="1752600" cy="190500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 animBg="1"/>
      <p:bldP spid="5137" grpId="0" animBg="1"/>
      <p:bldP spid="5138" grpId="0" animBg="1"/>
      <p:bldP spid="5139" grpId="0" animBg="1"/>
      <p:bldP spid="5140" grpId="0" animBg="1"/>
      <p:bldP spid="51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k-KZ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kk-KZ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2291" name="Рисунок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325" y="3933825"/>
            <a:ext cx="26336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1" descr="picture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50825" y="549275"/>
            <a:ext cx="2592388" cy="2355850"/>
          </a:xfrm>
          <a:solidFill>
            <a:srgbClr val="FFFFFF"/>
          </a:solidFill>
        </p:spPr>
      </p:pic>
      <p:pic>
        <p:nvPicPr>
          <p:cNvPr id="12293" name="Рисунок 5" descr="http://www.zooclub.ru/wild/nasek/2/Atelerix_albiventri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2138" y="549275"/>
            <a:ext cx="2592387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6" descr="http://www.aktobegazeti.kz/files/d0b1d0b0d0bbd0b4d18bd180d0b3d0b0d0bd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11863" y="549275"/>
            <a:ext cx="28448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7" descr="http://oxot1.info/wp-content/uploads/2010/04/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288" y="4005263"/>
            <a:ext cx="25209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Рисунок 8" descr="http://slaviy.ru/wp-content/uploads/2011/03/ljagushka-oz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03575" y="3933825"/>
            <a:ext cx="25558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4653" y="2132856"/>
            <a:ext cx="6394699" cy="2585323"/>
          </a:xfrm>
          <a:prstGeom prst="rect">
            <a:avLst/>
          </a:prstGeom>
          <a:solidFill>
            <a:schemeClr val="tx2"/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kk-KZ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99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r>
              <a:rPr lang="kk-KZ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99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Шеңбер</a:t>
            </a:r>
            <a:r>
              <a:rPr lang="kk-KZ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kk-KZ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99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аясында</a:t>
            </a:r>
          </a:p>
          <a:p>
            <a:pPr algn="ctr">
              <a:defRPr/>
            </a:pP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99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rubol02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333375"/>
            <a:ext cx="3816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svalka02090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33375"/>
            <a:ext cx="40322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aktualno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388" y="3644900"/>
            <a:ext cx="39608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picture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00563" y="3644900"/>
            <a:ext cx="4103687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836613"/>
            <a:ext cx="8229600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>
                <a:solidFill>
                  <a:srgbClr val="FFFF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1948 жылы дүние жүзінің ғалымдары Халықаралық Табиғатты қорғау одағын құрды.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400" b="1" smtClean="0">
              <a:solidFill>
                <a:srgbClr val="FFFF0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>
                <a:solidFill>
                  <a:srgbClr val="FFFF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Бұл одақ жойылып бара жатқан жануарлар туралы тұңғыш кітап шығарды.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400" b="1" smtClean="0">
              <a:solidFill>
                <a:srgbClr val="FFFF0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>
                <a:solidFill>
                  <a:srgbClr val="FFFF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Ол жануарға немесе өсімдікке төніп тұрған қауіп дәрежесін көрсету үшін түрлі түсті жеке беттерге басылды.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400" b="1" smtClean="0">
              <a:solidFill>
                <a:srgbClr val="FFFF0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>
                <a:solidFill>
                  <a:srgbClr val="FFFF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Ол Халықаралық Қызыл кітап деп аталды.</a:t>
            </a:r>
          </a:p>
          <a:p>
            <a:pPr eaLnBrk="1" hangingPunct="1">
              <a:lnSpc>
                <a:spcPct val="80000"/>
              </a:lnSpc>
              <a:defRPr/>
            </a:pPr>
            <a:endParaRPr lang="kk-KZ" sz="2400" b="1" smtClean="0">
              <a:solidFill>
                <a:srgbClr val="FFFF0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kk-KZ" sz="2400" b="1" smtClean="0">
                <a:solidFill>
                  <a:srgbClr val="FFFF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Қызыл кітап – қауіптің дабылы және тірі табиғатты сақтау үшін күресу керек екенін білдіреді.</a:t>
            </a:r>
            <a:endParaRPr lang="ru-RU" sz="2400" b="1" smtClean="0">
              <a:solidFill>
                <a:srgbClr val="FFFF0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400" smtClean="0">
              <a:solidFill>
                <a:srgbClr val="FFFF0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400" smtClean="0">
              <a:solidFill>
                <a:srgbClr val="FFFF0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4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kk-KZ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kk-KZ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288" y="333375"/>
            <a:ext cx="8424862" cy="6191250"/>
          </a:xfrm>
        </p:spPr>
        <p:txBody>
          <a:bodyPr/>
          <a:lstStyle/>
          <a:p>
            <a:pPr eaLnBrk="1" hangingPunct="1">
              <a:defRPr/>
            </a:pPr>
            <a:endParaRPr lang="kk-KZ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6388" name="Рисунок 3" descr="http://www.kostanay.gov.kz/uploads/images/other/big/129015842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3575" y="1628775"/>
            <a:ext cx="27305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27763" y="3068638"/>
            <a:ext cx="2370137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14 апреля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9600" y="533400"/>
            <a:ext cx="22431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931150" cy="850900"/>
          </a:xfrm>
        </p:spPr>
        <p:txBody>
          <a:bodyPr/>
          <a:lstStyle/>
          <a:p>
            <a:pPr eaLnBrk="1" hangingPunct="1">
              <a:defRPr/>
            </a:pPr>
            <a:r>
              <a:rPr lang="kk-KZ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Қорықтар</a:t>
            </a: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241425"/>
            <a:ext cx="8064500" cy="5211763"/>
          </a:xfrm>
        </p:spPr>
        <p:txBody>
          <a:bodyPr/>
          <a:lstStyle/>
          <a:p>
            <a:pPr eaLnBrk="1" hangingPunct="1">
              <a:defRPr/>
            </a:pPr>
            <a:r>
              <a:rPr lang="kk-KZ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Ақсу-Жабағылы қорығы</a:t>
            </a:r>
          </a:p>
          <a:p>
            <a:pPr eaLnBrk="1" hangingPunct="1">
              <a:defRPr/>
            </a:pPr>
            <a:r>
              <a:rPr lang="kk-KZ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Алакөл қорығы</a:t>
            </a:r>
          </a:p>
          <a:p>
            <a:pPr eaLnBrk="1" hangingPunct="1">
              <a:defRPr/>
            </a:pPr>
            <a:r>
              <a:rPr lang="kk-KZ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Алматы қорығы</a:t>
            </a:r>
          </a:p>
          <a:p>
            <a:pPr eaLnBrk="1" hangingPunct="1">
              <a:defRPr/>
            </a:pPr>
            <a:r>
              <a:rPr lang="kk-KZ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Барсакелмес қорығы</a:t>
            </a:r>
          </a:p>
          <a:p>
            <a:pPr eaLnBrk="1" hangingPunct="1">
              <a:defRPr/>
            </a:pPr>
            <a:r>
              <a:rPr lang="kk-KZ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Батыс-Алтай қорығы  (ШҚО)</a:t>
            </a:r>
          </a:p>
          <a:p>
            <a:pPr eaLnBrk="1" hangingPunct="1">
              <a:defRPr/>
            </a:pPr>
            <a:r>
              <a:rPr lang="kk-KZ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Қорғалжын қорығы</a:t>
            </a:r>
          </a:p>
          <a:p>
            <a:pPr eaLnBrk="1" hangingPunct="1">
              <a:defRPr/>
            </a:pPr>
            <a:r>
              <a:rPr lang="kk-KZ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Марқакөл қорығы</a:t>
            </a:r>
          </a:p>
          <a:p>
            <a:pPr eaLnBrk="1" hangingPunct="1">
              <a:defRPr/>
            </a:pPr>
            <a:r>
              <a:rPr lang="kk-KZ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Наурызым қорығы</a:t>
            </a:r>
          </a:p>
          <a:p>
            <a:pPr eaLnBrk="1" hangingPunct="1">
              <a:defRPr/>
            </a:pPr>
            <a:r>
              <a:rPr lang="kk-KZ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Үстірт қорығы</a:t>
            </a:r>
          </a:p>
          <a:p>
            <a:pPr eaLnBrk="1" hangingPunct="1">
              <a:defRPr/>
            </a:pPr>
            <a:r>
              <a:rPr lang="kk-KZ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Қаратау қорығы</a:t>
            </a:r>
            <a:endParaRPr lang="ru-RU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2" descr="http://tabunia.files.wordpress.com/2010/03/mouflo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8263" y="765175"/>
            <a:ext cx="36004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84213" y="5013325"/>
            <a:ext cx="2881312" cy="566738"/>
          </a:xfrm>
        </p:spPr>
        <p:txBody>
          <a:bodyPr anchor="b"/>
          <a:lstStyle/>
          <a:p>
            <a:pPr eaLnBrk="1" hangingPunct="1">
              <a:defRPr/>
            </a:pPr>
            <a:r>
              <a:rPr lang="kk-KZ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Құлан</a:t>
            </a:r>
            <a:endParaRPr lang="ru-RU" sz="2800" b="1" i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5292725" y="4964113"/>
            <a:ext cx="3397250" cy="811212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kk-KZ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Арқар</a:t>
            </a:r>
            <a:endParaRPr lang="ru-RU" sz="28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8437" name="Рисунок 9" descr="http://www.alashainasy.kz/userdata/b385154f878a76f6acf02994d6a4ff8e.jpg"/>
          <p:cNvPicPr>
            <a:picLocks noGrp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23850" y="836613"/>
            <a:ext cx="4032250" cy="38274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2" descr="http://qazaq.kz/img/260710-duadaq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825" y="765175"/>
            <a:ext cx="3670300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5219700" y="5373688"/>
            <a:ext cx="3384550" cy="833437"/>
          </a:xfrm>
        </p:spPr>
        <p:txBody>
          <a:bodyPr anchor="b"/>
          <a:lstStyle/>
          <a:p>
            <a:pPr marL="0" indent="0" algn="ctr" eaLnBrk="1" hangingPunct="1">
              <a:buFontTx/>
              <a:buNone/>
              <a:defRPr/>
            </a:pPr>
            <a:r>
              <a:rPr lang="kk-KZ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Дуадақ</a:t>
            </a:r>
            <a:endParaRPr lang="ru-RU" sz="28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9460" name="Рисунок 6" descr="http://www.alashainasy.kz/userdata/c09eaaa59878f808766ff6f4a46144e2.jpg"/>
          <p:cNvPicPr>
            <a:picLocks noGrp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50825" y="765175"/>
            <a:ext cx="4103688" cy="4176713"/>
          </a:xfrm>
        </p:spPr>
      </p:pic>
      <p:sp>
        <p:nvSpPr>
          <p:cNvPr id="7" name="Текст 5"/>
          <p:cNvSpPr txBox="1">
            <a:spLocks/>
          </p:cNvSpPr>
          <p:nvPr/>
        </p:nvSpPr>
        <p:spPr bwMode="auto">
          <a:xfrm>
            <a:off x="403225" y="5453063"/>
            <a:ext cx="33845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kk-KZ" sz="2800" b="1" ker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Қоқиқаз</a:t>
            </a:r>
            <a:endParaRPr lang="ru-RU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http://www.kazblog.kz/uploads/images/00/00/01/2011/02/17/34fc03d6d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463" y="260350"/>
            <a:ext cx="3494087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2" descr="http://ushqiyan.kz/wp-content/uploads/karakuiry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725" y="2997200"/>
            <a:ext cx="24288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3" descr="http://www.vkoem.kz/images/stories/content/LBK/1/MAA_4354.JPG?107bd9f3adf30a656732e5f946a8dcab=8eb78293e297f2447e51650b33eebfc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088" y="620713"/>
            <a:ext cx="3190875" cy="50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k-KZ" b="1" smtClean="0">
                <a:solidFill>
                  <a:srgbClr val="33CC33"/>
                </a:solidFill>
              </a:rPr>
              <a:t>Мақсаты:</a:t>
            </a:r>
            <a:endParaRPr lang="ru-RU" b="1" smtClean="0">
              <a:solidFill>
                <a:srgbClr val="33CC33"/>
              </a:solidFill>
            </a:endParaRPr>
          </a:p>
        </p:txBody>
      </p:sp>
      <p:sp>
        <p:nvSpPr>
          <p:cNvPr id="3075" name="Содержимое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kk-KZ" sz="2400" b="1" smtClean="0">
                <a:solidFill>
                  <a:srgbClr val="33CC33"/>
                </a:solidFill>
              </a:rPr>
              <a:t>Жануарлар мен өсімдіктердің Қызыл кітабымен таныса отырып, жануарлар мен өсімдіктер түрлері туралы ақпарат алуға үйрету.</a:t>
            </a:r>
          </a:p>
          <a:p>
            <a:pPr eaLnBrk="1" hangingPunct="1">
              <a:buFontTx/>
              <a:buNone/>
            </a:pPr>
            <a:endParaRPr lang="ru-RU" sz="2400" b="1" smtClean="0">
              <a:solidFill>
                <a:srgbClr val="33CC33"/>
              </a:solidFill>
            </a:endParaRPr>
          </a:p>
          <a:p>
            <a:pPr eaLnBrk="1" hangingPunct="1"/>
            <a:r>
              <a:rPr lang="kk-KZ" sz="2400" b="1" smtClean="0">
                <a:solidFill>
                  <a:srgbClr val="33CC33"/>
                </a:solidFill>
              </a:rPr>
              <a:t>Тіршілік иелерінің бір-бірімен байланысы туралы білімдерін жетілдіру; оқушылардың экологиялық білімдерін дамыту.</a:t>
            </a:r>
          </a:p>
          <a:p>
            <a:pPr eaLnBrk="1" hangingPunct="1">
              <a:buFontTx/>
              <a:buNone/>
            </a:pPr>
            <a:endParaRPr lang="ru-RU" sz="2400" b="1" smtClean="0">
              <a:solidFill>
                <a:srgbClr val="33CC33"/>
              </a:solidFill>
            </a:endParaRPr>
          </a:p>
          <a:p>
            <a:pPr eaLnBrk="1" hangingPunct="1"/>
            <a:r>
              <a:rPr lang="kk-KZ" sz="2400" b="1" smtClean="0">
                <a:solidFill>
                  <a:srgbClr val="33CC33"/>
                </a:solidFill>
              </a:rPr>
              <a:t>Табиғатты қорғауға және оған қамқорлықпен қарауға тәрбиелеу.</a:t>
            </a:r>
            <a:endParaRPr lang="ru-RU" sz="2400" b="1" smtClean="0">
              <a:solidFill>
                <a:srgbClr val="33CC33"/>
              </a:solidFill>
            </a:endParaRP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2" descr="Беркут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836613"/>
            <a:ext cx="3887787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снежный барс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6100" y="836613"/>
            <a:ext cx="457200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836613"/>
            <a:ext cx="31242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ушастый еж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738" y="1844675"/>
            <a:ext cx="467995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3" descr="http://www.caspianseabiodiversity.org/BirdImages/White-Pelica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750" y="3573463"/>
            <a:ext cx="302418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6" descr="http://crym-ua.com/d/5429-3/P4302355-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35600" y="1628775"/>
            <a:ext cx="33845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19" descr="http://n-t.ru/nj/nz/1988/0108_p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288" y="1557338"/>
            <a:ext cx="46815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539750" y="5661025"/>
            <a:ext cx="4319588" cy="1008063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kk-KZ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Тянь-Шань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kk-KZ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шыршасы</a:t>
            </a:r>
            <a:endParaRPr lang="ru-RU" sz="28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Текст 7"/>
          <p:cNvSpPr txBox="1">
            <a:spLocks/>
          </p:cNvSpPr>
          <p:nvPr/>
        </p:nvSpPr>
        <p:spPr bwMode="auto">
          <a:xfrm>
            <a:off x="4822825" y="5589588"/>
            <a:ext cx="38528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kk-KZ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Жабайы </a:t>
            </a:r>
          </a:p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kk-KZ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қызғалдақ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323850" y="4797425"/>
            <a:ext cx="3455988" cy="1152525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kk-KZ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Аю пиязы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kk-KZ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(торжуа)</a:t>
            </a:r>
            <a:endParaRPr lang="ru-RU" sz="28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4579" name="Picture 4" descr="4f97eb6fe317dc1c67054dc40b2ae9d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549275"/>
            <a:ext cx="3384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053160_29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638" y="549275"/>
            <a:ext cx="45180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Текст 3"/>
          <p:cNvSpPr txBox="1">
            <a:spLocks/>
          </p:cNvSpPr>
          <p:nvPr/>
        </p:nvSpPr>
        <p:spPr bwMode="auto">
          <a:xfrm>
            <a:off x="4211638" y="4941888"/>
            <a:ext cx="4392612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kk-KZ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Алтай рауғашы</a:t>
            </a:r>
            <a:endParaRPr lang="ru-RU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black43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6" descr="black43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 descr="black43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black43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-5400000">
            <a:off x="-33337" y="5857875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 rot="-2096382">
            <a:off x="4211638" y="1700213"/>
            <a:ext cx="1657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k-KZ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Экологиялық есептер</a:t>
            </a:r>
            <a:endParaRPr lang="ru-RU" sz="40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57200" indent="-457200" algn="just" eaLnBrk="1" hangingPunct="1">
              <a:buFontTx/>
              <a:buNone/>
              <a:defRPr/>
            </a:pPr>
            <a:r>
              <a:rPr lang="kk-KZ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1.	Борсықтар орманда мекен етеді. Бұл пайдалы жануарлар. Олардың қорегі – орман зиянкестері. Егер бір борсық  бір күнде 1кг жәндіктер мен тышқандарды жейтін болса, 1аптада қанша зиянкестерді жей алады? </a:t>
            </a:r>
          </a:p>
          <a:p>
            <a:pPr marL="457200" indent="-457200" algn="just" eaLnBrk="1" hangingPunct="1">
              <a:buFontTx/>
              <a:buNone/>
              <a:defRPr/>
            </a:pPr>
            <a:endParaRPr lang="kk-KZ" sz="24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algn="just" eaLnBrk="1" hangingPunct="1">
              <a:buFontTx/>
              <a:buNone/>
              <a:defRPr/>
            </a:pPr>
            <a:endParaRPr lang="kk-KZ" sz="24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algn="just" eaLnBrk="1" hangingPunct="1">
              <a:buFontTx/>
              <a:buNone/>
              <a:defRPr/>
            </a:pPr>
            <a:r>
              <a:rPr lang="kk-KZ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2. Қорықтағы маралдарға шөп берілді. Егер бір марал 12кг шөп жесе, үш маралға неше кг шөп керек?</a:t>
            </a:r>
            <a:endParaRPr lang="ru-RU" sz="24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eaLnBrk="1" hangingPunct="1">
              <a:defRPr/>
            </a:pP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Қызыл кітап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8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smtClean="0">
                <a:solidFill>
                  <a:srgbClr val="FFFF00"/>
                </a:solidFill>
              </a:rPr>
              <a:t>  </a:t>
            </a:r>
            <a:r>
              <a:rPr lang="ru-RU" sz="2200" b="1" smtClean="0"/>
              <a:t>Жануарлар мен өсімдіктердің </a:t>
            </a:r>
          </a:p>
          <a:p>
            <a:pPr eaLnBrk="1" hangingPunct="1">
              <a:buFontTx/>
              <a:buNone/>
            </a:pPr>
            <a:r>
              <a:rPr lang="ru-RU" sz="2200" b="1" smtClean="0"/>
              <a:t>қай түрлеріне қауіп төнгені туралы</a:t>
            </a:r>
          </a:p>
          <a:p>
            <a:pPr eaLnBrk="1" hangingPunct="1">
              <a:buFontTx/>
              <a:buNone/>
            </a:pPr>
            <a:r>
              <a:rPr lang="ru-RU" sz="2200" b="1" smtClean="0">
                <a:solidFill>
                  <a:srgbClr val="FFFF00"/>
                </a:solidFill>
              </a:rPr>
              <a:t>   ақпарат береді. </a:t>
            </a:r>
            <a:r>
              <a:rPr lang="ru-RU" sz="2200" b="1" smtClean="0"/>
              <a:t> 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908175" y="2708275"/>
            <a:ext cx="41052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latin typeface="Tahoma" pitchFamily="34" charset="0"/>
              </a:rPr>
              <a:t>Жануарлар мен өсімдіктердің сирек түрлерімен   </a:t>
            </a:r>
            <a:r>
              <a:rPr lang="ru-RU" sz="2200" b="1">
                <a:solidFill>
                  <a:srgbClr val="FFFF00"/>
                </a:solidFill>
                <a:latin typeface="Tahoma" pitchFamily="34" charset="0"/>
              </a:rPr>
              <a:t>танысуға шақырады.</a:t>
            </a:r>
          </a:p>
          <a:p>
            <a:endParaRPr lang="ru-RU" sz="2400" b="1">
              <a:latin typeface="Tahoma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419475" y="4365625"/>
            <a:ext cx="4572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latin typeface="Tahoma" pitchFamily="34" charset="0"/>
              </a:rPr>
              <a:t>Жануарлар мен өсімдіктерге қауіп төнгенін   </a:t>
            </a:r>
            <a:r>
              <a:rPr lang="ru-RU" sz="2200" b="1">
                <a:solidFill>
                  <a:srgbClr val="FFFF00"/>
                </a:solidFill>
                <a:latin typeface="Tahoma" pitchFamily="34" charset="0"/>
              </a:rPr>
              <a:t>ескертеді. </a:t>
            </a:r>
            <a:endParaRPr lang="ru-RU" sz="2200" b="1">
              <a:latin typeface="Tahoma" pitchFamily="34" charset="0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356100" y="5445125"/>
            <a:ext cx="4572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latin typeface="Tahoma" pitchFamily="34" charset="0"/>
              </a:rPr>
              <a:t>Жануарлар мен өсімдіктердің сирек түрлерін сақтауға </a:t>
            </a:r>
            <a:r>
              <a:rPr lang="ru-RU" sz="2200" b="1">
                <a:solidFill>
                  <a:srgbClr val="FFFF00"/>
                </a:solidFill>
                <a:latin typeface="Tahoma" pitchFamily="34" charset="0"/>
              </a:rPr>
              <a:t>кеңес береді. </a:t>
            </a:r>
            <a:endParaRPr lang="ru-RU" sz="2200" b="1">
              <a:latin typeface="Tahoma" pitchFamily="34" charset="0"/>
            </a:endParaRPr>
          </a:p>
        </p:txBody>
      </p:sp>
      <p:pic>
        <p:nvPicPr>
          <p:cNvPr id="35847" name="Picture 7" descr="Тигр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00788" y="1341438"/>
            <a:ext cx="2716212" cy="2638425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35849" name="Picture 9" descr="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3933825"/>
            <a:ext cx="2393950" cy="266382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  <p:bldP spid="35844" grpId="0"/>
      <p:bldP spid="35845" grpId="0"/>
      <p:bldP spid="358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204864"/>
            <a:ext cx="6934911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5400" b="1" cap="all" dirty="0">
                <a:ln w="0"/>
                <a:solidFill>
                  <a:srgbClr val="99FF33"/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</a:rPr>
              <a:t>“табиғат</a:t>
            </a:r>
          </a:p>
          <a:p>
            <a:pPr algn="ctr">
              <a:defRPr/>
            </a:pPr>
            <a:r>
              <a:rPr lang="kk-KZ" sz="5400" b="1" cap="all" dirty="0">
                <a:ln w="0"/>
                <a:solidFill>
                  <a:srgbClr val="99FF33"/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</a:rPr>
              <a:t> жанашырлары”</a:t>
            </a:r>
          </a:p>
          <a:p>
            <a:pPr algn="ctr">
              <a:defRPr/>
            </a:pPr>
            <a:r>
              <a:rPr lang="kk-KZ" sz="5400" b="1" cap="all" dirty="0">
                <a:ln w="0"/>
                <a:solidFill>
                  <a:srgbClr val="99FF33"/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</a:rPr>
              <a:t>акциясы</a:t>
            </a:r>
            <a:endParaRPr lang="ru-RU" sz="5400" b="1" cap="all" dirty="0">
              <a:ln w="0"/>
              <a:solidFill>
                <a:srgbClr val="99FF33"/>
              </a:solidFill>
              <a:effectLst>
                <a:reflection blurRad="12700" stA="50000" endPos="50000" dist="5000" dir="5400000" sy="-100000" rotWithShape="0"/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8"/>
            <a:ext cx="8229600" cy="5183187"/>
          </a:xfrm>
        </p:spPr>
        <p:txBody>
          <a:bodyPr/>
          <a:lstStyle/>
          <a:p>
            <a:pPr eaLnBrk="1" hangingPunct="1">
              <a:defRPr/>
            </a:pPr>
            <a:endParaRPr lang="ru-RU" sz="2800" smtClean="0">
              <a:solidFill>
                <a:srgbClr val="FFFF0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ru-RU" sz="2800" smtClean="0">
                <a:solidFill>
                  <a:srgbClr val="FFFF0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Ормандағы және шалғындағы гүлдерді жұлма</a:t>
            </a:r>
          </a:p>
          <a:p>
            <a:pPr eaLnBrk="1" hangingPunct="1">
              <a:defRPr/>
            </a:pPr>
            <a:r>
              <a:rPr lang="ru-RU" sz="2800" smtClean="0">
                <a:solidFill>
                  <a:srgbClr val="FFFF0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Табиғатқа серуендеу кезінде айқайлама</a:t>
            </a:r>
          </a:p>
          <a:p>
            <a:pPr eaLnBrk="1" hangingPunct="1">
              <a:defRPr/>
            </a:pPr>
            <a:r>
              <a:rPr lang="ru-RU" sz="2800" smtClean="0">
                <a:solidFill>
                  <a:srgbClr val="FFFF0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Жануарларды себепсіз өлтірме</a:t>
            </a:r>
          </a:p>
          <a:p>
            <a:pPr eaLnBrk="1" hangingPunct="1">
              <a:defRPr/>
            </a:pPr>
            <a:r>
              <a:rPr lang="ru-RU" sz="2800" smtClean="0">
                <a:solidFill>
                  <a:srgbClr val="FFFF0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Бұталар мен ағаш бұтақтарын сындырма</a:t>
            </a:r>
          </a:p>
          <a:p>
            <a:pPr eaLnBrk="1" hangingPunct="1">
              <a:defRPr/>
            </a:pPr>
            <a:r>
              <a:rPr lang="ru-RU" sz="2800" smtClean="0">
                <a:solidFill>
                  <a:srgbClr val="FFFF0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Суқоймаларды ластама</a:t>
            </a:r>
          </a:p>
          <a:p>
            <a:pPr eaLnBrk="1" hangingPunct="1">
              <a:defRPr/>
            </a:pPr>
            <a:endParaRPr lang="ru-RU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8919" name="Picture 7" descr="MC900237521[1]"/>
          <p:cNvSpPr>
            <a:spLocks noChangeAspect="1" noChangeArrowheads="1"/>
          </p:cNvSpPr>
          <p:nvPr/>
        </p:nvSpPr>
        <p:spPr bwMode="auto">
          <a:xfrm>
            <a:off x="3995738" y="4581525"/>
            <a:ext cx="18891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38920" name="Picture 8" descr="MC900344857[1]"/>
          <p:cNvSpPr>
            <a:spLocks noChangeAspect="1" noChangeArrowheads="1"/>
          </p:cNvSpPr>
          <p:nvPr/>
        </p:nvSpPr>
        <p:spPr bwMode="auto">
          <a:xfrm>
            <a:off x="7164388" y="2276475"/>
            <a:ext cx="1770062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38922" name="Picture 10" descr="MC900287037[1]"/>
          <p:cNvSpPr>
            <a:spLocks noChangeAspect="1" noChangeArrowheads="1"/>
          </p:cNvSpPr>
          <p:nvPr/>
        </p:nvSpPr>
        <p:spPr bwMode="auto">
          <a:xfrm>
            <a:off x="6804025" y="4581525"/>
            <a:ext cx="165735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38923" name="Picture 11" descr="MC900345329[1]"/>
          <p:cNvSpPr>
            <a:spLocks noChangeAspect="1" noChangeArrowheads="1"/>
          </p:cNvSpPr>
          <p:nvPr/>
        </p:nvSpPr>
        <p:spPr bwMode="auto">
          <a:xfrm>
            <a:off x="971550" y="4508500"/>
            <a:ext cx="1965325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38924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274638"/>
            <a:ext cx="8002587" cy="9937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Табиғат жанашырларының ережелері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8919" grpId="0" animBg="1"/>
      <p:bldP spid="38920" grpId="0" animBg="1"/>
      <p:bldP spid="38922" grpId="0" animBg="1"/>
      <p:bldP spid="38923" grpId="0" animBg="1"/>
      <p:bldP spid="389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k-KZ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Сөзжұмбақ</a:t>
            </a:r>
            <a:endParaRPr lang="ru-RU" sz="40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4099" name="Group 4"/>
          <p:cNvGrpSpPr>
            <a:grpSpLocks noChangeAspect="1"/>
          </p:cNvGrpSpPr>
          <p:nvPr/>
        </p:nvGrpSpPr>
        <p:grpSpPr bwMode="auto">
          <a:xfrm>
            <a:off x="1619250" y="2060575"/>
            <a:ext cx="5545138" cy="4105275"/>
            <a:chOff x="2279" y="3077"/>
            <a:chExt cx="7482" cy="5435"/>
          </a:xfrm>
        </p:grpSpPr>
        <p:sp>
          <p:nvSpPr>
            <p:cNvPr id="4106" name="AutoShape 5"/>
            <p:cNvSpPr>
              <a:spLocks noChangeAspect="1" noChangeArrowheads="1"/>
            </p:cNvSpPr>
            <p:nvPr/>
          </p:nvSpPr>
          <p:spPr bwMode="auto">
            <a:xfrm>
              <a:off x="2279" y="3077"/>
              <a:ext cx="7482" cy="5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4107" name="Rectangle 6"/>
            <p:cNvSpPr>
              <a:spLocks noChangeArrowheads="1"/>
            </p:cNvSpPr>
            <p:nvPr/>
          </p:nvSpPr>
          <p:spPr bwMode="auto">
            <a:xfrm>
              <a:off x="5808" y="5725"/>
              <a:ext cx="422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ahoma" pitchFamily="34" charset="0"/>
              </a:endParaRPr>
            </a:p>
          </p:txBody>
        </p:sp>
        <p:grpSp>
          <p:nvGrpSpPr>
            <p:cNvPr id="4108" name="Group 7"/>
            <p:cNvGrpSpPr>
              <a:grpSpLocks/>
            </p:cNvGrpSpPr>
            <p:nvPr/>
          </p:nvGrpSpPr>
          <p:grpSpPr bwMode="auto">
            <a:xfrm>
              <a:off x="4538" y="3216"/>
              <a:ext cx="3808" cy="4182"/>
              <a:chOff x="4538" y="3216"/>
              <a:chExt cx="3808" cy="4182"/>
            </a:xfrm>
          </p:grpSpPr>
          <p:sp>
            <p:nvSpPr>
              <p:cNvPr id="4109" name="Rectangle 8"/>
              <p:cNvSpPr>
                <a:spLocks noChangeArrowheads="1"/>
              </p:cNvSpPr>
              <p:nvPr/>
            </p:nvSpPr>
            <p:spPr bwMode="auto">
              <a:xfrm>
                <a:off x="4961" y="5725"/>
                <a:ext cx="423" cy="4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4110" name="Rectangle 9"/>
              <p:cNvSpPr>
                <a:spLocks noChangeArrowheads="1"/>
              </p:cNvSpPr>
              <p:nvPr/>
            </p:nvSpPr>
            <p:spPr bwMode="auto">
              <a:xfrm>
                <a:off x="4538" y="5725"/>
                <a:ext cx="422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4111" name="Rectangle 10"/>
              <p:cNvSpPr>
                <a:spLocks noChangeArrowheads="1"/>
              </p:cNvSpPr>
              <p:nvPr/>
            </p:nvSpPr>
            <p:spPr bwMode="auto">
              <a:xfrm>
                <a:off x="5385" y="5725"/>
                <a:ext cx="422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4112" name="Rectangle 11"/>
              <p:cNvSpPr>
                <a:spLocks noChangeArrowheads="1"/>
              </p:cNvSpPr>
              <p:nvPr/>
            </p:nvSpPr>
            <p:spPr bwMode="auto">
              <a:xfrm>
                <a:off x="6232" y="5725"/>
                <a:ext cx="422" cy="4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4113" name="Rectangle 12"/>
              <p:cNvSpPr>
                <a:spLocks noChangeArrowheads="1"/>
              </p:cNvSpPr>
              <p:nvPr/>
            </p:nvSpPr>
            <p:spPr bwMode="auto">
              <a:xfrm>
                <a:off x="6655" y="5725"/>
                <a:ext cx="422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4114" name="Rectangle 13"/>
              <p:cNvSpPr>
                <a:spLocks noChangeArrowheads="1"/>
              </p:cNvSpPr>
              <p:nvPr/>
            </p:nvSpPr>
            <p:spPr bwMode="auto">
              <a:xfrm>
                <a:off x="7079" y="5725"/>
                <a:ext cx="423" cy="4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4115" name="Rectangle 14"/>
              <p:cNvSpPr>
                <a:spLocks noChangeArrowheads="1"/>
              </p:cNvSpPr>
              <p:nvPr/>
            </p:nvSpPr>
            <p:spPr bwMode="auto">
              <a:xfrm>
                <a:off x="7503" y="5725"/>
                <a:ext cx="421" cy="4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4116" name="Rectangle 15"/>
              <p:cNvSpPr>
                <a:spLocks noChangeArrowheads="1"/>
              </p:cNvSpPr>
              <p:nvPr/>
            </p:nvSpPr>
            <p:spPr bwMode="auto">
              <a:xfrm>
                <a:off x="5385" y="5307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4117" name="Rectangle 16"/>
              <p:cNvSpPr>
                <a:spLocks noChangeArrowheads="1"/>
              </p:cNvSpPr>
              <p:nvPr/>
            </p:nvSpPr>
            <p:spPr bwMode="auto">
              <a:xfrm>
                <a:off x="5385" y="4889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4118" name="Rectangle 17"/>
              <p:cNvSpPr>
                <a:spLocks noChangeArrowheads="1"/>
              </p:cNvSpPr>
              <p:nvPr/>
            </p:nvSpPr>
            <p:spPr bwMode="auto">
              <a:xfrm>
                <a:off x="5385" y="6143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4119" name="Rectangle 18"/>
              <p:cNvSpPr>
                <a:spLocks noChangeArrowheads="1"/>
              </p:cNvSpPr>
              <p:nvPr/>
            </p:nvSpPr>
            <p:spPr bwMode="auto">
              <a:xfrm>
                <a:off x="5808" y="5307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4120" name="Rectangle 19"/>
              <p:cNvSpPr>
                <a:spLocks noChangeArrowheads="1"/>
              </p:cNvSpPr>
              <p:nvPr/>
            </p:nvSpPr>
            <p:spPr bwMode="auto">
              <a:xfrm>
                <a:off x="5808" y="6143"/>
                <a:ext cx="420" cy="41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4121" name="Rectangle 20"/>
              <p:cNvSpPr>
                <a:spLocks noChangeArrowheads="1"/>
              </p:cNvSpPr>
              <p:nvPr/>
            </p:nvSpPr>
            <p:spPr bwMode="auto">
              <a:xfrm>
                <a:off x="5808" y="6561"/>
                <a:ext cx="421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4122" name="Rectangle 21"/>
              <p:cNvSpPr>
                <a:spLocks noChangeArrowheads="1"/>
              </p:cNvSpPr>
              <p:nvPr/>
            </p:nvSpPr>
            <p:spPr bwMode="auto">
              <a:xfrm>
                <a:off x="5808" y="6979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4123" name="Rectangle 22"/>
              <p:cNvSpPr>
                <a:spLocks noChangeArrowheads="1"/>
              </p:cNvSpPr>
              <p:nvPr/>
            </p:nvSpPr>
            <p:spPr bwMode="auto">
              <a:xfrm>
                <a:off x="6232" y="5307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4124" name="Rectangle 23"/>
              <p:cNvSpPr>
                <a:spLocks noChangeArrowheads="1"/>
              </p:cNvSpPr>
              <p:nvPr/>
            </p:nvSpPr>
            <p:spPr bwMode="auto">
              <a:xfrm>
                <a:off x="6232" y="4889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4125" name="Rectangle 24"/>
              <p:cNvSpPr>
                <a:spLocks noChangeArrowheads="1"/>
              </p:cNvSpPr>
              <p:nvPr/>
            </p:nvSpPr>
            <p:spPr bwMode="auto">
              <a:xfrm>
                <a:off x="6232" y="6143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4126" name="Rectangle 25"/>
              <p:cNvSpPr>
                <a:spLocks noChangeArrowheads="1"/>
              </p:cNvSpPr>
              <p:nvPr/>
            </p:nvSpPr>
            <p:spPr bwMode="auto">
              <a:xfrm>
                <a:off x="6232" y="6561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4127" name="Rectangle 26"/>
              <p:cNvSpPr>
                <a:spLocks noChangeArrowheads="1"/>
              </p:cNvSpPr>
              <p:nvPr/>
            </p:nvSpPr>
            <p:spPr bwMode="auto">
              <a:xfrm>
                <a:off x="7503" y="6143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4128" name="Rectangle 27"/>
              <p:cNvSpPr>
                <a:spLocks noChangeArrowheads="1"/>
              </p:cNvSpPr>
              <p:nvPr/>
            </p:nvSpPr>
            <p:spPr bwMode="auto">
              <a:xfrm>
                <a:off x="7926" y="6143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4129" name="Rectangle 28"/>
              <p:cNvSpPr>
                <a:spLocks noChangeArrowheads="1"/>
              </p:cNvSpPr>
              <p:nvPr/>
            </p:nvSpPr>
            <p:spPr bwMode="auto">
              <a:xfrm>
                <a:off x="7503" y="5307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4130" name="Rectangle 29"/>
              <p:cNvSpPr>
                <a:spLocks noChangeArrowheads="1"/>
              </p:cNvSpPr>
              <p:nvPr/>
            </p:nvSpPr>
            <p:spPr bwMode="auto">
              <a:xfrm>
                <a:off x="7503" y="4889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4131" name="Rectangle 30"/>
              <p:cNvSpPr>
                <a:spLocks noChangeArrowheads="1"/>
              </p:cNvSpPr>
              <p:nvPr/>
            </p:nvSpPr>
            <p:spPr bwMode="auto">
              <a:xfrm>
                <a:off x="7503" y="4471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4132" name="Rectangle 31"/>
              <p:cNvSpPr>
                <a:spLocks noChangeArrowheads="1"/>
              </p:cNvSpPr>
              <p:nvPr/>
            </p:nvSpPr>
            <p:spPr bwMode="auto">
              <a:xfrm>
                <a:off x="7503" y="4053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4133" name="Rectangle 32"/>
              <p:cNvSpPr>
                <a:spLocks noChangeArrowheads="1"/>
              </p:cNvSpPr>
              <p:nvPr/>
            </p:nvSpPr>
            <p:spPr bwMode="auto">
              <a:xfrm>
                <a:off x="7503" y="3635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4134" name="Rectangle 33"/>
              <p:cNvSpPr>
                <a:spLocks noChangeArrowheads="1"/>
              </p:cNvSpPr>
              <p:nvPr/>
            </p:nvSpPr>
            <p:spPr bwMode="auto">
              <a:xfrm>
                <a:off x="7502" y="3216"/>
                <a:ext cx="421" cy="42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</p:grpSp>
      </p:grpSp>
      <p:sp>
        <p:nvSpPr>
          <p:cNvPr id="4100" name="Rectangle 34"/>
          <p:cNvSpPr>
            <a:spLocks noChangeArrowheads="1"/>
          </p:cNvSpPr>
          <p:nvPr/>
        </p:nvSpPr>
        <p:spPr bwMode="auto">
          <a:xfrm>
            <a:off x="2895600" y="4038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  <a:endParaRPr lang="ru-RU"/>
          </a:p>
        </p:txBody>
      </p:sp>
      <p:sp>
        <p:nvSpPr>
          <p:cNvPr id="4101" name="Rectangle 35"/>
          <p:cNvSpPr>
            <a:spLocks noChangeArrowheads="1"/>
          </p:cNvSpPr>
          <p:nvPr/>
        </p:nvSpPr>
        <p:spPr bwMode="auto">
          <a:xfrm>
            <a:off x="3886200" y="29718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  <a:endParaRPr lang="ru-RU"/>
          </a:p>
        </p:txBody>
      </p:sp>
      <p:sp>
        <p:nvSpPr>
          <p:cNvPr id="4102" name="Rectangle 36"/>
          <p:cNvSpPr>
            <a:spLocks noChangeArrowheads="1"/>
          </p:cNvSpPr>
          <p:nvPr/>
        </p:nvSpPr>
        <p:spPr bwMode="auto">
          <a:xfrm>
            <a:off x="4572000" y="30480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  <a:endParaRPr lang="ru-RU"/>
          </a:p>
        </p:txBody>
      </p:sp>
      <p:sp>
        <p:nvSpPr>
          <p:cNvPr id="4103" name="Rectangle 37"/>
          <p:cNvSpPr>
            <a:spLocks noChangeArrowheads="1"/>
          </p:cNvSpPr>
          <p:nvPr/>
        </p:nvSpPr>
        <p:spPr bwMode="auto">
          <a:xfrm>
            <a:off x="4267200" y="34290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  <a:endParaRPr lang="ru-RU"/>
          </a:p>
        </p:txBody>
      </p:sp>
      <p:sp>
        <p:nvSpPr>
          <p:cNvPr id="4104" name="Rectangle 38"/>
          <p:cNvSpPr>
            <a:spLocks noChangeArrowheads="1"/>
          </p:cNvSpPr>
          <p:nvPr/>
        </p:nvSpPr>
        <p:spPr bwMode="auto">
          <a:xfrm>
            <a:off x="5486400" y="1752600"/>
            <a:ext cx="228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  <a:endParaRPr lang="ru-RU"/>
          </a:p>
        </p:txBody>
      </p:sp>
      <p:sp>
        <p:nvSpPr>
          <p:cNvPr id="4105" name="Rectangle 39"/>
          <p:cNvSpPr>
            <a:spLocks noChangeArrowheads="1"/>
          </p:cNvSpPr>
          <p:nvPr/>
        </p:nvSpPr>
        <p:spPr bwMode="auto">
          <a:xfrm>
            <a:off x="5257800" y="4419600"/>
            <a:ext cx="228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k-KZ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Сөзжұмбақ</a:t>
            </a:r>
            <a:endParaRPr lang="ru-RU" sz="40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5123" name="Group 4"/>
          <p:cNvGrpSpPr>
            <a:grpSpLocks noChangeAspect="1"/>
          </p:cNvGrpSpPr>
          <p:nvPr/>
        </p:nvGrpSpPr>
        <p:grpSpPr bwMode="auto">
          <a:xfrm>
            <a:off x="1619250" y="2060575"/>
            <a:ext cx="5545138" cy="4105275"/>
            <a:chOff x="2279" y="3077"/>
            <a:chExt cx="7482" cy="5435"/>
          </a:xfrm>
        </p:grpSpPr>
        <p:sp>
          <p:nvSpPr>
            <p:cNvPr id="5130" name="AutoShape 5"/>
            <p:cNvSpPr>
              <a:spLocks noChangeAspect="1" noChangeArrowheads="1"/>
            </p:cNvSpPr>
            <p:nvPr/>
          </p:nvSpPr>
          <p:spPr bwMode="auto">
            <a:xfrm>
              <a:off x="2279" y="3077"/>
              <a:ext cx="7482" cy="5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5131" name="Rectangle 6"/>
            <p:cNvSpPr>
              <a:spLocks noChangeArrowheads="1"/>
            </p:cNvSpPr>
            <p:nvPr/>
          </p:nvSpPr>
          <p:spPr bwMode="auto">
            <a:xfrm>
              <a:off x="5808" y="5725"/>
              <a:ext cx="422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kk-KZ">
                  <a:latin typeface="Tahoma" pitchFamily="34" charset="0"/>
                </a:rPr>
                <a:t>Ы</a:t>
              </a:r>
              <a:endParaRPr lang="ru-RU">
                <a:latin typeface="Tahoma" pitchFamily="34" charset="0"/>
              </a:endParaRPr>
            </a:p>
          </p:txBody>
        </p:sp>
        <p:grpSp>
          <p:nvGrpSpPr>
            <p:cNvPr id="5132" name="Group 7"/>
            <p:cNvGrpSpPr>
              <a:grpSpLocks/>
            </p:cNvGrpSpPr>
            <p:nvPr/>
          </p:nvGrpSpPr>
          <p:grpSpPr bwMode="auto">
            <a:xfrm>
              <a:off x="4538" y="3216"/>
              <a:ext cx="3808" cy="4182"/>
              <a:chOff x="4538" y="3216"/>
              <a:chExt cx="3808" cy="4182"/>
            </a:xfrm>
          </p:grpSpPr>
          <p:sp>
            <p:nvSpPr>
              <p:cNvPr id="5133" name="Rectangle 8"/>
              <p:cNvSpPr>
                <a:spLocks noChangeArrowheads="1"/>
              </p:cNvSpPr>
              <p:nvPr/>
            </p:nvSpPr>
            <p:spPr bwMode="auto">
              <a:xfrm>
                <a:off x="4961" y="5725"/>
                <a:ext cx="423" cy="4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О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5134" name="Rectangle 9"/>
              <p:cNvSpPr>
                <a:spLocks noChangeArrowheads="1"/>
              </p:cNvSpPr>
              <p:nvPr/>
            </p:nvSpPr>
            <p:spPr bwMode="auto">
              <a:xfrm>
                <a:off x="4538" y="5725"/>
                <a:ext cx="422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Т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5135" name="Rectangle 10"/>
              <p:cNvSpPr>
                <a:spLocks noChangeArrowheads="1"/>
              </p:cNvSpPr>
              <p:nvPr/>
            </p:nvSpPr>
            <p:spPr bwMode="auto">
              <a:xfrm>
                <a:off x="5385" y="5725"/>
                <a:ext cx="422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Қ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5136" name="Rectangle 11"/>
              <p:cNvSpPr>
                <a:spLocks noChangeArrowheads="1"/>
              </p:cNvSpPr>
              <p:nvPr/>
            </p:nvSpPr>
            <p:spPr bwMode="auto">
              <a:xfrm>
                <a:off x="6232" y="5725"/>
                <a:ext cx="422" cy="4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Л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5137" name="Rectangle 12"/>
              <p:cNvSpPr>
                <a:spLocks noChangeArrowheads="1"/>
              </p:cNvSpPr>
              <p:nvPr/>
            </p:nvSpPr>
            <p:spPr bwMode="auto">
              <a:xfrm>
                <a:off x="6655" y="5725"/>
                <a:ext cx="422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Д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5138" name="Rectangle 13"/>
              <p:cNvSpPr>
                <a:spLocks noChangeArrowheads="1"/>
              </p:cNvSpPr>
              <p:nvPr/>
            </p:nvSpPr>
            <p:spPr bwMode="auto">
              <a:xfrm>
                <a:off x="7079" y="5725"/>
                <a:ext cx="423" cy="4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А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5139" name="Rectangle 14"/>
              <p:cNvSpPr>
                <a:spLocks noChangeArrowheads="1"/>
              </p:cNvSpPr>
              <p:nvPr/>
            </p:nvSpPr>
            <p:spPr bwMode="auto">
              <a:xfrm>
                <a:off x="7503" y="5725"/>
                <a:ext cx="421" cy="4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Қ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5140" name="Rectangle 15"/>
              <p:cNvSpPr>
                <a:spLocks noChangeArrowheads="1"/>
              </p:cNvSpPr>
              <p:nvPr/>
            </p:nvSpPr>
            <p:spPr bwMode="auto">
              <a:xfrm>
                <a:off x="5385" y="5307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5141" name="Rectangle 16"/>
              <p:cNvSpPr>
                <a:spLocks noChangeArrowheads="1"/>
              </p:cNvSpPr>
              <p:nvPr/>
            </p:nvSpPr>
            <p:spPr bwMode="auto">
              <a:xfrm>
                <a:off x="5385" y="4889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5142" name="Rectangle 17"/>
              <p:cNvSpPr>
                <a:spLocks noChangeArrowheads="1"/>
              </p:cNvSpPr>
              <p:nvPr/>
            </p:nvSpPr>
            <p:spPr bwMode="auto">
              <a:xfrm>
                <a:off x="5385" y="6143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5143" name="Rectangle 18"/>
              <p:cNvSpPr>
                <a:spLocks noChangeArrowheads="1"/>
              </p:cNvSpPr>
              <p:nvPr/>
            </p:nvSpPr>
            <p:spPr bwMode="auto">
              <a:xfrm>
                <a:off x="5808" y="5307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5144" name="Rectangle 19"/>
              <p:cNvSpPr>
                <a:spLocks noChangeArrowheads="1"/>
              </p:cNvSpPr>
              <p:nvPr/>
            </p:nvSpPr>
            <p:spPr bwMode="auto">
              <a:xfrm>
                <a:off x="5808" y="6143"/>
                <a:ext cx="420" cy="41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5145" name="Rectangle 20"/>
              <p:cNvSpPr>
                <a:spLocks noChangeArrowheads="1"/>
              </p:cNvSpPr>
              <p:nvPr/>
            </p:nvSpPr>
            <p:spPr bwMode="auto">
              <a:xfrm>
                <a:off x="5808" y="6561"/>
                <a:ext cx="421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5146" name="Rectangle 21"/>
              <p:cNvSpPr>
                <a:spLocks noChangeArrowheads="1"/>
              </p:cNvSpPr>
              <p:nvPr/>
            </p:nvSpPr>
            <p:spPr bwMode="auto">
              <a:xfrm>
                <a:off x="5808" y="6979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5147" name="Rectangle 22"/>
              <p:cNvSpPr>
                <a:spLocks noChangeArrowheads="1"/>
              </p:cNvSpPr>
              <p:nvPr/>
            </p:nvSpPr>
            <p:spPr bwMode="auto">
              <a:xfrm>
                <a:off x="6232" y="5307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5148" name="Rectangle 23"/>
              <p:cNvSpPr>
                <a:spLocks noChangeArrowheads="1"/>
              </p:cNvSpPr>
              <p:nvPr/>
            </p:nvSpPr>
            <p:spPr bwMode="auto">
              <a:xfrm>
                <a:off x="6232" y="4889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5149" name="Rectangle 24"/>
              <p:cNvSpPr>
                <a:spLocks noChangeArrowheads="1"/>
              </p:cNvSpPr>
              <p:nvPr/>
            </p:nvSpPr>
            <p:spPr bwMode="auto">
              <a:xfrm>
                <a:off x="6232" y="6143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5150" name="Rectangle 25"/>
              <p:cNvSpPr>
                <a:spLocks noChangeArrowheads="1"/>
              </p:cNvSpPr>
              <p:nvPr/>
            </p:nvSpPr>
            <p:spPr bwMode="auto">
              <a:xfrm>
                <a:off x="6232" y="6561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5151" name="Rectangle 26"/>
              <p:cNvSpPr>
                <a:spLocks noChangeArrowheads="1"/>
              </p:cNvSpPr>
              <p:nvPr/>
            </p:nvSpPr>
            <p:spPr bwMode="auto">
              <a:xfrm>
                <a:off x="7503" y="6143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5152" name="Rectangle 27"/>
              <p:cNvSpPr>
                <a:spLocks noChangeArrowheads="1"/>
              </p:cNvSpPr>
              <p:nvPr/>
            </p:nvSpPr>
            <p:spPr bwMode="auto">
              <a:xfrm>
                <a:off x="7926" y="6143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5153" name="Rectangle 28"/>
              <p:cNvSpPr>
                <a:spLocks noChangeArrowheads="1"/>
              </p:cNvSpPr>
              <p:nvPr/>
            </p:nvSpPr>
            <p:spPr bwMode="auto">
              <a:xfrm>
                <a:off x="7503" y="5307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5154" name="Rectangle 29"/>
              <p:cNvSpPr>
                <a:spLocks noChangeArrowheads="1"/>
              </p:cNvSpPr>
              <p:nvPr/>
            </p:nvSpPr>
            <p:spPr bwMode="auto">
              <a:xfrm>
                <a:off x="7503" y="4889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5155" name="Rectangle 30"/>
              <p:cNvSpPr>
                <a:spLocks noChangeArrowheads="1"/>
              </p:cNvSpPr>
              <p:nvPr/>
            </p:nvSpPr>
            <p:spPr bwMode="auto">
              <a:xfrm>
                <a:off x="7503" y="4471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5156" name="Rectangle 31"/>
              <p:cNvSpPr>
                <a:spLocks noChangeArrowheads="1"/>
              </p:cNvSpPr>
              <p:nvPr/>
            </p:nvSpPr>
            <p:spPr bwMode="auto">
              <a:xfrm>
                <a:off x="7503" y="4053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5157" name="Rectangle 32"/>
              <p:cNvSpPr>
                <a:spLocks noChangeArrowheads="1"/>
              </p:cNvSpPr>
              <p:nvPr/>
            </p:nvSpPr>
            <p:spPr bwMode="auto">
              <a:xfrm>
                <a:off x="7503" y="3635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5158" name="Rectangle 33"/>
              <p:cNvSpPr>
                <a:spLocks noChangeArrowheads="1"/>
              </p:cNvSpPr>
              <p:nvPr/>
            </p:nvSpPr>
            <p:spPr bwMode="auto">
              <a:xfrm>
                <a:off x="7502" y="3216"/>
                <a:ext cx="421" cy="42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</p:grpSp>
      </p:grpSp>
      <p:sp>
        <p:nvSpPr>
          <p:cNvPr id="5124" name="Rectangle 33"/>
          <p:cNvSpPr>
            <a:spLocks noChangeArrowheads="1"/>
          </p:cNvSpPr>
          <p:nvPr/>
        </p:nvSpPr>
        <p:spPr bwMode="auto">
          <a:xfrm>
            <a:off x="2895600" y="4038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  <a:endParaRPr lang="ru-RU"/>
          </a:p>
        </p:txBody>
      </p:sp>
      <p:sp>
        <p:nvSpPr>
          <p:cNvPr id="5125" name="Rectangle 34"/>
          <p:cNvSpPr>
            <a:spLocks noChangeArrowheads="1"/>
          </p:cNvSpPr>
          <p:nvPr/>
        </p:nvSpPr>
        <p:spPr bwMode="auto">
          <a:xfrm>
            <a:off x="3886200" y="29718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  <a:endParaRPr lang="ru-RU"/>
          </a:p>
        </p:txBody>
      </p:sp>
      <p:sp>
        <p:nvSpPr>
          <p:cNvPr id="5126" name="Rectangle 35"/>
          <p:cNvSpPr>
            <a:spLocks noChangeArrowheads="1"/>
          </p:cNvSpPr>
          <p:nvPr/>
        </p:nvSpPr>
        <p:spPr bwMode="auto">
          <a:xfrm>
            <a:off x="4572000" y="30480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  <a:endParaRPr lang="ru-RU"/>
          </a:p>
        </p:txBody>
      </p:sp>
      <p:sp>
        <p:nvSpPr>
          <p:cNvPr id="5127" name="Rectangle 36"/>
          <p:cNvSpPr>
            <a:spLocks noChangeArrowheads="1"/>
          </p:cNvSpPr>
          <p:nvPr/>
        </p:nvSpPr>
        <p:spPr bwMode="auto">
          <a:xfrm>
            <a:off x="4267200" y="34290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  <a:endParaRPr lang="ru-RU"/>
          </a:p>
        </p:txBody>
      </p:sp>
      <p:sp>
        <p:nvSpPr>
          <p:cNvPr id="5128" name="Rectangle 37"/>
          <p:cNvSpPr>
            <a:spLocks noChangeArrowheads="1"/>
          </p:cNvSpPr>
          <p:nvPr/>
        </p:nvSpPr>
        <p:spPr bwMode="auto">
          <a:xfrm>
            <a:off x="5486400" y="1752600"/>
            <a:ext cx="228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  <a:endParaRPr lang="ru-RU"/>
          </a:p>
        </p:txBody>
      </p:sp>
      <p:sp>
        <p:nvSpPr>
          <p:cNvPr id="5129" name="Rectangle 38"/>
          <p:cNvSpPr>
            <a:spLocks noChangeArrowheads="1"/>
          </p:cNvSpPr>
          <p:nvPr/>
        </p:nvSpPr>
        <p:spPr bwMode="auto">
          <a:xfrm>
            <a:off x="5257800" y="4419600"/>
            <a:ext cx="228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k-KZ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Сөзжұмбақ</a:t>
            </a:r>
            <a:endParaRPr lang="ru-RU" sz="40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6147" name="Group 4"/>
          <p:cNvGrpSpPr>
            <a:grpSpLocks noChangeAspect="1"/>
          </p:cNvGrpSpPr>
          <p:nvPr/>
        </p:nvGrpSpPr>
        <p:grpSpPr bwMode="auto">
          <a:xfrm>
            <a:off x="1619250" y="2060575"/>
            <a:ext cx="5545138" cy="4105275"/>
            <a:chOff x="2279" y="3077"/>
            <a:chExt cx="7482" cy="5435"/>
          </a:xfrm>
        </p:grpSpPr>
        <p:sp>
          <p:nvSpPr>
            <p:cNvPr id="6154" name="AutoShape 5"/>
            <p:cNvSpPr>
              <a:spLocks noChangeAspect="1" noChangeArrowheads="1"/>
            </p:cNvSpPr>
            <p:nvPr/>
          </p:nvSpPr>
          <p:spPr bwMode="auto">
            <a:xfrm>
              <a:off x="2279" y="3077"/>
              <a:ext cx="7482" cy="5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6155" name="Rectangle 6"/>
            <p:cNvSpPr>
              <a:spLocks noChangeArrowheads="1"/>
            </p:cNvSpPr>
            <p:nvPr/>
          </p:nvSpPr>
          <p:spPr bwMode="auto">
            <a:xfrm>
              <a:off x="5808" y="5725"/>
              <a:ext cx="422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kk-KZ">
                  <a:latin typeface="Tahoma" pitchFamily="34" charset="0"/>
                </a:rPr>
                <a:t>Ы</a:t>
              </a:r>
              <a:endParaRPr lang="ru-RU">
                <a:latin typeface="Tahoma" pitchFamily="34" charset="0"/>
              </a:endParaRPr>
            </a:p>
          </p:txBody>
        </p:sp>
        <p:grpSp>
          <p:nvGrpSpPr>
            <p:cNvPr id="6156" name="Group 7"/>
            <p:cNvGrpSpPr>
              <a:grpSpLocks/>
            </p:cNvGrpSpPr>
            <p:nvPr/>
          </p:nvGrpSpPr>
          <p:grpSpPr bwMode="auto">
            <a:xfrm>
              <a:off x="4538" y="3216"/>
              <a:ext cx="3808" cy="4182"/>
              <a:chOff x="4538" y="3216"/>
              <a:chExt cx="3808" cy="4182"/>
            </a:xfrm>
          </p:grpSpPr>
          <p:sp>
            <p:nvSpPr>
              <p:cNvPr id="6157" name="Rectangle 8"/>
              <p:cNvSpPr>
                <a:spLocks noChangeArrowheads="1"/>
              </p:cNvSpPr>
              <p:nvPr/>
            </p:nvSpPr>
            <p:spPr bwMode="auto">
              <a:xfrm>
                <a:off x="4961" y="5725"/>
                <a:ext cx="423" cy="4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О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6158" name="Rectangle 9"/>
              <p:cNvSpPr>
                <a:spLocks noChangeArrowheads="1"/>
              </p:cNvSpPr>
              <p:nvPr/>
            </p:nvSpPr>
            <p:spPr bwMode="auto">
              <a:xfrm>
                <a:off x="4538" y="5725"/>
                <a:ext cx="422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Т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6159" name="Rectangle 10"/>
              <p:cNvSpPr>
                <a:spLocks noChangeArrowheads="1"/>
              </p:cNvSpPr>
              <p:nvPr/>
            </p:nvSpPr>
            <p:spPr bwMode="auto">
              <a:xfrm>
                <a:off x="5385" y="5725"/>
                <a:ext cx="422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Қ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6160" name="Rectangle 11"/>
              <p:cNvSpPr>
                <a:spLocks noChangeArrowheads="1"/>
              </p:cNvSpPr>
              <p:nvPr/>
            </p:nvSpPr>
            <p:spPr bwMode="auto">
              <a:xfrm>
                <a:off x="6232" y="5725"/>
                <a:ext cx="422" cy="4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Л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6161" name="Rectangle 12"/>
              <p:cNvSpPr>
                <a:spLocks noChangeArrowheads="1"/>
              </p:cNvSpPr>
              <p:nvPr/>
            </p:nvSpPr>
            <p:spPr bwMode="auto">
              <a:xfrm>
                <a:off x="6655" y="5725"/>
                <a:ext cx="422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Д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6162" name="Rectangle 13"/>
              <p:cNvSpPr>
                <a:spLocks noChangeArrowheads="1"/>
              </p:cNvSpPr>
              <p:nvPr/>
            </p:nvSpPr>
            <p:spPr bwMode="auto">
              <a:xfrm>
                <a:off x="7079" y="5725"/>
                <a:ext cx="423" cy="4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А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6163" name="Rectangle 14"/>
              <p:cNvSpPr>
                <a:spLocks noChangeArrowheads="1"/>
              </p:cNvSpPr>
              <p:nvPr/>
            </p:nvSpPr>
            <p:spPr bwMode="auto">
              <a:xfrm>
                <a:off x="7503" y="5725"/>
                <a:ext cx="421" cy="4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Қ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6164" name="Rectangle 15"/>
              <p:cNvSpPr>
                <a:spLocks noChangeArrowheads="1"/>
              </p:cNvSpPr>
              <p:nvPr/>
            </p:nvSpPr>
            <p:spPr bwMode="auto">
              <a:xfrm>
                <a:off x="5385" y="5307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А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6165" name="Rectangle 16"/>
              <p:cNvSpPr>
                <a:spLocks noChangeArrowheads="1"/>
              </p:cNvSpPr>
              <p:nvPr/>
            </p:nvSpPr>
            <p:spPr bwMode="auto">
              <a:xfrm>
                <a:off x="5385" y="4889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Б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6166" name="Rectangle 17"/>
              <p:cNvSpPr>
                <a:spLocks noChangeArrowheads="1"/>
              </p:cNvSpPr>
              <p:nvPr/>
            </p:nvSpPr>
            <p:spPr bwMode="auto">
              <a:xfrm>
                <a:off x="5385" y="6143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А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6167" name="Rectangle 18"/>
              <p:cNvSpPr>
                <a:spLocks noChangeArrowheads="1"/>
              </p:cNvSpPr>
              <p:nvPr/>
            </p:nvSpPr>
            <p:spPr bwMode="auto">
              <a:xfrm>
                <a:off x="5808" y="5307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6168" name="Rectangle 19"/>
              <p:cNvSpPr>
                <a:spLocks noChangeArrowheads="1"/>
              </p:cNvSpPr>
              <p:nvPr/>
            </p:nvSpPr>
            <p:spPr bwMode="auto">
              <a:xfrm>
                <a:off x="5808" y="6143"/>
                <a:ext cx="420" cy="41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6169" name="Rectangle 20"/>
              <p:cNvSpPr>
                <a:spLocks noChangeArrowheads="1"/>
              </p:cNvSpPr>
              <p:nvPr/>
            </p:nvSpPr>
            <p:spPr bwMode="auto">
              <a:xfrm>
                <a:off x="5808" y="6561"/>
                <a:ext cx="421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6170" name="Rectangle 21"/>
              <p:cNvSpPr>
                <a:spLocks noChangeArrowheads="1"/>
              </p:cNvSpPr>
              <p:nvPr/>
            </p:nvSpPr>
            <p:spPr bwMode="auto">
              <a:xfrm>
                <a:off x="5808" y="6979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6171" name="Rectangle 22"/>
              <p:cNvSpPr>
                <a:spLocks noChangeArrowheads="1"/>
              </p:cNvSpPr>
              <p:nvPr/>
            </p:nvSpPr>
            <p:spPr bwMode="auto">
              <a:xfrm>
                <a:off x="6232" y="5307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6172" name="Rectangle 23"/>
              <p:cNvSpPr>
                <a:spLocks noChangeArrowheads="1"/>
              </p:cNvSpPr>
              <p:nvPr/>
            </p:nvSpPr>
            <p:spPr bwMode="auto">
              <a:xfrm>
                <a:off x="6232" y="4889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6173" name="Rectangle 24"/>
              <p:cNvSpPr>
                <a:spLocks noChangeArrowheads="1"/>
              </p:cNvSpPr>
              <p:nvPr/>
            </p:nvSpPr>
            <p:spPr bwMode="auto">
              <a:xfrm>
                <a:off x="6232" y="6143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6174" name="Rectangle 25"/>
              <p:cNvSpPr>
                <a:spLocks noChangeArrowheads="1"/>
              </p:cNvSpPr>
              <p:nvPr/>
            </p:nvSpPr>
            <p:spPr bwMode="auto">
              <a:xfrm>
                <a:off x="6232" y="6561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6175" name="Rectangle 26"/>
              <p:cNvSpPr>
                <a:spLocks noChangeArrowheads="1"/>
              </p:cNvSpPr>
              <p:nvPr/>
            </p:nvSpPr>
            <p:spPr bwMode="auto">
              <a:xfrm>
                <a:off x="7503" y="6143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6176" name="Rectangle 27"/>
              <p:cNvSpPr>
                <a:spLocks noChangeArrowheads="1"/>
              </p:cNvSpPr>
              <p:nvPr/>
            </p:nvSpPr>
            <p:spPr bwMode="auto">
              <a:xfrm>
                <a:off x="7926" y="6143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6177" name="Rectangle 28"/>
              <p:cNvSpPr>
                <a:spLocks noChangeArrowheads="1"/>
              </p:cNvSpPr>
              <p:nvPr/>
            </p:nvSpPr>
            <p:spPr bwMode="auto">
              <a:xfrm>
                <a:off x="7503" y="5307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6178" name="Rectangle 29"/>
              <p:cNvSpPr>
                <a:spLocks noChangeArrowheads="1"/>
              </p:cNvSpPr>
              <p:nvPr/>
            </p:nvSpPr>
            <p:spPr bwMode="auto">
              <a:xfrm>
                <a:off x="7503" y="4889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6179" name="Rectangle 30"/>
              <p:cNvSpPr>
                <a:spLocks noChangeArrowheads="1"/>
              </p:cNvSpPr>
              <p:nvPr/>
            </p:nvSpPr>
            <p:spPr bwMode="auto">
              <a:xfrm>
                <a:off x="7503" y="4471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6180" name="Rectangle 31"/>
              <p:cNvSpPr>
                <a:spLocks noChangeArrowheads="1"/>
              </p:cNvSpPr>
              <p:nvPr/>
            </p:nvSpPr>
            <p:spPr bwMode="auto">
              <a:xfrm>
                <a:off x="7503" y="4053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6181" name="Rectangle 32"/>
              <p:cNvSpPr>
                <a:spLocks noChangeArrowheads="1"/>
              </p:cNvSpPr>
              <p:nvPr/>
            </p:nvSpPr>
            <p:spPr bwMode="auto">
              <a:xfrm>
                <a:off x="7503" y="3635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6182" name="Rectangle 33"/>
              <p:cNvSpPr>
                <a:spLocks noChangeArrowheads="1"/>
              </p:cNvSpPr>
              <p:nvPr/>
            </p:nvSpPr>
            <p:spPr bwMode="auto">
              <a:xfrm>
                <a:off x="7502" y="3216"/>
                <a:ext cx="421" cy="42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</p:grpSp>
      </p:grpSp>
      <p:sp>
        <p:nvSpPr>
          <p:cNvPr id="6148" name="Rectangle 33"/>
          <p:cNvSpPr>
            <a:spLocks noChangeArrowheads="1"/>
          </p:cNvSpPr>
          <p:nvPr/>
        </p:nvSpPr>
        <p:spPr bwMode="auto">
          <a:xfrm>
            <a:off x="2895600" y="4038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  <a:endParaRPr lang="ru-RU"/>
          </a:p>
        </p:txBody>
      </p:sp>
      <p:sp>
        <p:nvSpPr>
          <p:cNvPr id="6149" name="Rectangle 34"/>
          <p:cNvSpPr>
            <a:spLocks noChangeArrowheads="1"/>
          </p:cNvSpPr>
          <p:nvPr/>
        </p:nvSpPr>
        <p:spPr bwMode="auto">
          <a:xfrm>
            <a:off x="3886200" y="29718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  <a:endParaRPr lang="ru-RU"/>
          </a:p>
        </p:txBody>
      </p:sp>
      <p:sp>
        <p:nvSpPr>
          <p:cNvPr id="6150" name="Rectangle 35"/>
          <p:cNvSpPr>
            <a:spLocks noChangeArrowheads="1"/>
          </p:cNvSpPr>
          <p:nvPr/>
        </p:nvSpPr>
        <p:spPr bwMode="auto">
          <a:xfrm>
            <a:off x="4572000" y="30480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  <a:endParaRPr lang="ru-RU"/>
          </a:p>
        </p:txBody>
      </p:sp>
      <p:sp>
        <p:nvSpPr>
          <p:cNvPr id="6151" name="Rectangle 36"/>
          <p:cNvSpPr>
            <a:spLocks noChangeArrowheads="1"/>
          </p:cNvSpPr>
          <p:nvPr/>
        </p:nvSpPr>
        <p:spPr bwMode="auto">
          <a:xfrm>
            <a:off x="4267200" y="34290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  <a:endParaRPr lang="ru-RU"/>
          </a:p>
        </p:txBody>
      </p:sp>
      <p:sp>
        <p:nvSpPr>
          <p:cNvPr id="6152" name="Rectangle 37"/>
          <p:cNvSpPr>
            <a:spLocks noChangeArrowheads="1"/>
          </p:cNvSpPr>
          <p:nvPr/>
        </p:nvSpPr>
        <p:spPr bwMode="auto">
          <a:xfrm>
            <a:off x="5486400" y="1752600"/>
            <a:ext cx="228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  <a:endParaRPr lang="ru-RU"/>
          </a:p>
        </p:txBody>
      </p:sp>
      <p:sp>
        <p:nvSpPr>
          <p:cNvPr id="6153" name="Rectangle 38"/>
          <p:cNvSpPr>
            <a:spLocks noChangeArrowheads="1"/>
          </p:cNvSpPr>
          <p:nvPr/>
        </p:nvSpPr>
        <p:spPr bwMode="auto">
          <a:xfrm>
            <a:off x="5257800" y="4419600"/>
            <a:ext cx="228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k-KZ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Сөзжұмбақ</a:t>
            </a:r>
            <a:endParaRPr lang="ru-RU" sz="40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7171" name="Group 4"/>
          <p:cNvGrpSpPr>
            <a:grpSpLocks noChangeAspect="1"/>
          </p:cNvGrpSpPr>
          <p:nvPr/>
        </p:nvGrpSpPr>
        <p:grpSpPr bwMode="auto">
          <a:xfrm>
            <a:off x="1619250" y="2060575"/>
            <a:ext cx="5545138" cy="4105275"/>
            <a:chOff x="2279" y="3077"/>
            <a:chExt cx="7482" cy="5435"/>
          </a:xfrm>
        </p:grpSpPr>
        <p:sp>
          <p:nvSpPr>
            <p:cNvPr id="7178" name="AutoShape 5"/>
            <p:cNvSpPr>
              <a:spLocks noChangeAspect="1" noChangeArrowheads="1"/>
            </p:cNvSpPr>
            <p:nvPr/>
          </p:nvSpPr>
          <p:spPr bwMode="auto">
            <a:xfrm>
              <a:off x="2279" y="3077"/>
              <a:ext cx="7482" cy="5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7179" name="Rectangle 6"/>
            <p:cNvSpPr>
              <a:spLocks noChangeArrowheads="1"/>
            </p:cNvSpPr>
            <p:nvPr/>
          </p:nvSpPr>
          <p:spPr bwMode="auto">
            <a:xfrm>
              <a:off x="5808" y="5725"/>
              <a:ext cx="422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kk-KZ">
                  <a:latin typeface="Tahoma" pitchFamily="34" charset="0"/>
                </a:rPr>
                <a:t>Ы</a:t>
              </a:r>
              <a:endParaRPr lang="ru-RU">
                <a:latin typeface="Tahoma" pitchFamily="34" charset="0"/>
              </a:endParaRPr>
            </a:p>
          </p:txBody>
        </p:sp>
        <p:grpSp>
          <p:nvGrpSpPr>
            <p:cNvPr id="7180" name="Group 7"/>
            <p:cNvGrpSpPr>
              <a:grpSpLocks/>
            </p:cNvGrpSpPr>
            <p:nvPr/>
          </p:nvGrpSpPr>
          <p:grpSpPr bwMode="auto">
            <a:xfrm>
              <a:off x="4538" y="3216"/>
              <a:ext cx="3808" cy="4182"/>
              <a:chOff x="4538" y="3216"/>
              <a:chExt cx="3808" cy="4182"/>
            </a:xfrm>
          </p:grpSpPr>
          <p:sp>
            <p:nvSpPr>
              <p:cNvPr id="7181" name="Rectangle 8"/>
              <p:cNvSpPr>
                <a:spLocks noChangeArrowheads="1"/>
              </p:cNvSpPr>
              <p:nvPr/>
            </p:nvSpPr>
            <p:spPr bwMode="auto">
              <a:xfrm>
                <a:off x="4961" y="5725"/>
                <a:ext cx="423" cy="4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О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7182" name="Rectangle 9"/>
              <p:cNvSpPr>
                <a:spLocks noChangeArrowheads="1"/>
              </p:cNvSpPr>
              <p:nvPr/>
            </p:nvSpPr>
            <p:spPr bwMode="auto">
              <a:xfrm>
                <a:off x="4538" y="5725"/>
                <a:ext cx="422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Т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7183" name="Rectangle 10"/>
              <p:cNvSpPr>
                <a:spLocks noChangeArrowheads="1"/>
              </p:cNvSpPr>
              <p:nvPr/>
            </p:nvSpPr>
            <p:spPr bwMode="auto">
              <a:xfrm>
                <a:off x="5385" y="5725"/>
                <a:ext cx="422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Қ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7184" name="Rectangle 11"/>
              <p:cNvSpPr>
                <a:spLocks noChangeArrowheads="1"/>
              </p:cNvSpPr>
              <p:nvPr/>
            </p:nvSpPr>
            <p:spPr bwMode="auto">
              <a:xfrm>
                <a:off x="6232" y="5725"/>
                <a:ext cx="422" cy="4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Л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7185" name="Rectangle 12"/>
              <p:cNvSpPr>
                <a:spLocks noChangeArrowheads="1"/>
              </p:cNvSpPr>
              <p:nvPr/>
            </p:nvSpPr>
            <p:spPr bwMode="auto">
              <a:xfrm>
                <a:off x="6655" y="5725"/>
                <a:ext cx="422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Д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7186" name="Rectangle 13"/>
              <p:cNvSpPr>
                <a:spLocks noChangeArrowheads="1"/>
              </p:cNvSpPr>
              <p:nvPr/>
            </p:nvSpPr>
            <p:spPr bwMode="auto">
              <a:xfrm>
                <a:off x="7079" y="5725"/>
                <a:ext cx="423" cy="4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А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7187" name="Rectangle 14"/>
              <p:cNvSpPr>
                <a:spLocks noChangeArrowheads="1"/>
              </p:cNvSpPr>
              <p:nvPr/>
            </p:nvSpPr>
            <p:spPr bwMode="auto">
              <a:xfrm>
                <a:off x="7503" y="5725"/>
                <a:ext cx="421" cy="4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Қ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7188" name="Rectangle 15"/>
              <p:cNvSpPr>
                <a:spLocks noChangeArrowheads="1"/>
              </p:cNvSpPr>
              <p:nvPr/>
            </p:nvSpPr>
            <p:spPr bwMode="auto">
              <a:xfrm>
                <a:off x="5385" y="5307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А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7189" name="Rectangle 16"/>
              <p:cNvSpPr>
                <a:spLocks noChangeArrowheads="1"/>
              </p:cNvSpPr>
              <p:nvPr/>
            </p:nvSpPr>
            <p:spPr bwMode="auto">
              <a:xfrm>
                <a:off x="5385" y="4889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Б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7190" name="Rectangle 17"/>
              <p:cNvSpPr>
                <a:spLocks noChangeArrowheads="1"/>
              </p:cNvSpPr>
              <p:nvPr/>
            </p:nvSpPr>
            <p:spPr bwMode="auto">
              <a:xfrm>
                <a:off x="5385" y="6143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А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7191" name="Rectangle 18"/>
              <p:cNvSpPr>
                <a:spLocks noChangeArrowheads="1"/>
              </p:cNvSpPr>
              <p:nvPr/>
            </p:nvSpPr>
            <p:spPr bwMode="auto">
              <a:xfrm>
                <a:off x="5808" y="5307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Ж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7192" name="Rectangle 19"/>
              <p:cNvSpPr>
                <a:spLocks noChangeArrowheads="1"/>
              </p:cNvSpPr>
              <p:nvPr/>
            </p:nvSpPr>
            <p:spPr bwMode="auto">
              <a:xfrm>
                <a:off x="5808" y="6143"/>
                <a:ext cx="420" cy="41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Л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7193" name="Rectangle 20"/>
              <p:cNvSpPr>
                <a:spLocks noChangeArrowheads="1"/>
              </p:cNvSpPr>
              <p:nvPr/>
            </p:nvSpPr>
            <p:spPr bwMode="auto">
              <a:xfrm>
                <a:off x="5808" y="6561"/>
                <a:ext cx="421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А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7194" name="Rectangle 21"/>
              <p:cNvSpPr>
                <a:spLocks noChangeArrowheads="1"/>
              </p:cNvSpPr>
              <p:nvPr/>
            </p:nvSpPr>
            <p:spPr bwMode="auto">
              <a:xfrm>
                <a:off x="5808" y="6979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Н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7195" name="Rectangle 22"/>
              <p:cNvSpPr>
                <a:spLocks noChangeArrowheads="1"/>
              </p:cNvSpPr>
              <p:nvPr/>
            </p:nvSpPr>
            <p:spPr bwMode="auto">
              <a:xfrm>
                <a:off x="6232" y="5307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7196" name="Rectangle 23"/>
              <p:cNvSpPr>
                <a:spLocks noChangeArrowheads="1"/>
              </p:cNvSpPr>
              <p:nvPr/>
            </p:nvSpPr>
            <p:spPr bwMode="auto">
              <a:xfrm>
                <a:off x="6232" y="4889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7197" name="Rectangle 24"/>
              <p:cNvSpPr>
                <a:spLocks noChangeArrowheads="1"/>
              </p:cNvSpPr>
              <p:nvPr/>
            </p:nvSpPr>
            <p:spPr bwMode="auto">
              <a:xfrm>
                <a:off x="6232" y="6143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7198" name="Rectangle 25"/>
              <p:cNvSpPr>
                <a:spLocks noChangeArrowheads="1"/>
              </p:cNvSpPr>
              <p:nvPr/>
            </p:nvSpPr>
            <p:spPr bwMode="auto">
              <a:xfrm>
                <a:off x="6232" y="6561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7199" name="Rectangle 26"/>
              <p:cNvSpPr>
                <a:spLocks noChangeArrowheads="1"/>
              </p:cNvSpPr>
              <p:nvPr/>
            </p:nvSpPr>
            <p:spPr bwMode="auto">
              <a:xfrm>
                <a:off x="7503" y="6143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7200" name="Rectangle 27"/>
              <p:cNvSpPr>
                <a:spLocks noChangeArrowheads="1"/>
              </p:cNvSpPr>
              <p:nvPr/>
            </p:nvSpPr>
            <p:spPr bwMode="auto">
              <a:xfrm>
                <a:off x="7926" y="6143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7201" name="Rectangle 28"/>
              <p:cNvSpPr>
                <a:spLocks noChangeArrowheads="1"/>
              </p:cNvSpPr>
              <p:nvPr/>
            </p:nvSpPr>
            <p:spPr bwMode="auto">
              <a:xfrm>
                <a:off x="7503" y="5307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7202" name="Rectangle 29"/>
              <p:cNvSpPr>
                <a:spLocks noChangeArrowheads="1"/>
              </p:cNvSpPr>
              <p:nvPr/>
            </p:nvSpPr>
            <p:spPr bwMode="auto">
              <a:xfrm>
                <a:off x="7503" y="4889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7203" name="Rectangle 30"/>
              <p:cNvSpPr>
                <a:spLocks noChangeArrowheads="1"/>
              </p:cNvSpPr>
              <p:nvPr/>
            </p:nvSpPr>
            <p:spPr bwMode="auto">
              <a:xfrm>
                <a:off x="7503" y="4471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7204" name="Rectangle 31"/>
              <p:cNvSpPr>
                <a:spLocks noChangeArrowheads="1"/>
              </p:cNvSpPr>
              <p:nvPr/>
            </p:nvSpPr>
            <p:spPr bwMode="auto">
              <a:xfrm>
                <a:off x="7503" y="4053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7205" name="Rectangle 32"/>
              <p:cNvSpPr>
                <a:spLocks noChangeArrowheads="1"/>
              </p:cNvSpPr>
              <p:nvPr/>
            </p:nvSpPr>
            <p:spPr bwMode="auto">
              <a:xfrm>
                <a:off x="7503" y="3635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7206" name="Rectangle 33"/>
              <p:cNvSpPr>
                <a:spLocks noChangeArrowheads="1"/>
              </p:cNvSpPr>
              <p:nvPr/>
            </p:nvSpPr>
            <p:spPr bwMode="auto">
              <a:xfrm>
                <a:off x="7502" y="3216"/>
                <a:ext cx="421" cy="42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</p:grpSp>
      </p:grpSp>
      <p:sp>
        <p:nvSpPr>
          <p:cNvPr id="7172" name="Rectangle 33"/>
          <p:cNvSpPr>
            <a:spLocks noChangeArrowheads="1"/>
          </p:cNvSpPr>
          <p:nvPr/>
        </p:nvSpPr>
        <p:spPr bwMode="auto">
          <a:xfrm>
            <a:off x="2895600" y="4038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  <a:endParaRPr lang="ru-RU"/>
          </a:p>
        </p:txBody>
      </p:sp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3886200" y="29718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  <a:endParaRPr lang="ru-RU"/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4572000" y="30480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  <a:endParaRPr lang="ru-RU"/>
          </a:p>
        </p:txBody>
      </p:sp>
      <p:sp>
        <p:nvSpPr>
          <p:cNvPr id="7175" name="Rectangle 36"/>
          <p:cNvSpPr>
            <a:spLocks noChangeArrowheads="1"/>
          </p:cNvSpPr>
          <p:nvPr/>
        </p:nvSpPr>
        <p:spPr bwMode="auto">
          <a:xfrm>
            <a:off x="4267200" y="34290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  <a:endParaRPr lang="ru-RU"/>
          </a:p>
        </p:txBody>
      </p:sp>
      <p:sp>
        <p:nvSpPr>
          <p:cNvPr id="7176" name="Rectangle 37"/>
          <p:cNvSpPr>
            <a:spLocks noChangeArrowheads="1"/>
          </p:cNvSpPr>
          <p:nvPr/>
        </p:nvSpPr>
        <p:spPr bwMode="auto">
          <a:xfrm>
            <a:off x="5486400" y="1752600"/>
            <a:ext cx="228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  <a:endParaRPr lang="ru-RU"/>
          </a:p>
        </p:txBody>
      </p:sp>
      <p:sp>
        <p:nvSpPr>
          <p:cNvPr id="7177" name="Rectangle 38"/>
          <p:cNvSpPr>
            <a:spLocks noChangeArrowheads="1"/>
          </p:cNvSpPr>
          <p:nvPr/>
        </p:nvSpPr>
        <p:spPr bwMode="auto">
          <a:xfrm>
            <a:off x="5257800" y="4419600"/>
            <a:ext cx="228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k-KZ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Сөзжұмбақ</a:t>
            </a:r>
            <a:endParaRPr lang="ru-RU" sz="40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8195" name="Group 4"/>
          <p:cNvGrpSpPr>
            <a:grpSpLocks noChangeAspect="1"/>
          </p:cNvGrpSpPr>
          <p:nvPr/>
        </p:nvGrpSpPr>
        <p:grpSpPr bwMode="auto">
          <a:xfrm>
            <a:off x="1619250" y="2060575"/>
            <a:ext cx="5545138" cy="4105275"/>
            <a:chOff x="2279" y="3077"/>
            <a:chExt cx="7482" cy="5435"/>
          </a:xfrm>
        </p:grpSpPr>
        <p:sp>
          <p:nvSpPr>
            <p:cNvPr id="8202" name="AutoShape 5"/>
            <p:cNvSpPr>
              <a:spLocks noChangeAspect="1" noChangeArrowheads="1"/>
            </p:cNvSpPr>
            <p:nvPr/>
          </p:nvSpPr>
          <p:spPr bwMode="auto">
            <a:xfrm>
              <a:off x="2279" y="3077"/>
              <a:ext cx="7482" cy="5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8203" name="Rectangle 6"/>
            <p:cNvSpPr>
              <a:spLocks noChangeArrowheads="1"/>
            </p:cNvSpPr>
            <p:nvPr/>
          </p:nvSpPr>
          <p:spPr bwMode="auto">
            <a:xfrm>
              <a:off x="5808" y="5725"/>
              <a:ext cx="422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kk-KZ">
                  <a:latin typeface="Tahoma" pitchFamily="34" charset="0"/>
                </a:rPr>
                <a:t>Ы</a:t>
              </a:r>
              <a:endParaRPr lang="ru-RU">
                <a:latin typeface="Tahoma" pitchFamily="34" charset="0"/>
              </a:endParaRPr>
            </a:p>
          </p:txBody>
        </p:sp>
        <p:grpSp>
          <p:nvGrpSpPr>
            <p:cNvPr id="8204" name="Group 7"/>
            <p:cNvGrpSpPr>
              <a:grpSpLocks/>
            </p:cNvGrpSpPr>
            <p:nvPr/>
          </p:nvGrpSpPr>
          <p:grpSpPr bwMode="auto">
            <a:xfrm>
              <a:off x="4538" y="3216"/>
              <a:ext cx="3808" cy="4182"/>
              <a:chOff x="4538" y="3216"/>
              <a:chExt cx="3808" cy="4182"/>
            </a:xfrm>
          </p:grpSpPr>
          <p:sp>
            <p:nvSpPr>
              <p:cNvPr id="8205" name="Rectangle 8"/>
              <p:cNvSpPr>
                <a:spLocks noChangeArrowheads="1"/>
              </p:cNvSpPr>
              <p:nvPr/>
            </p:nvSpPr>
            <p:spPr bwMode="auto">
              <a:xfrm>
                <a:off x="4961" y="5725"/>
                <a:ext cx="423" cy="4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О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8206" name="Rectangle 9"/>
              <p:cNvSpPr>
                <a:spLocks noChangeArrowheads="1"/>
              </p:cNvSpPr>
              <p:nvPr/>
            </p:nvSpPr>
            <p:spPr bwMode="auto">
              <a:xfrm>
                <a:off x="4538" y="5725"/>
                <a:ext cx="422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Т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8207" name="Rectangle 10"/>
              <p:cNvSpPr>
                <a:spLocks noChangeArrowheads="1"/>
              </p:cNvSpPr>
              <p:nvPr/>
            </p:nvSpPr>
            <p:spPr bwMode="auto">
              <a:xfrm>
                <a:off x="5385" y="5725"/>
                <a:ext cx="422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Қ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8208" name="Rectangle 11"/>
              <p:cNvSpPr>
                <a:spLocks noChangeArrowheads="1"/>
              </p:cNvSpPr>
              <p:nvPr/>
            </p:nvSpPr>
            <p:spPr bwMode="auto">
              <a:xfrm>
                <a:off x="6232" y="5725"/>
                <a:ext cx="422" cy="4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Л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8209" name="Rectangle 12"/>
              <p:cNvSpPr>
                <a:spLocks noChangeArrowheads="1"/>
              </p:cNvSpPr>
              <p:nvPr/>
            </p:nvSpPr>
            <p:spPr bwMode="auto">
              <a:xfrm>
                <a:off x="6655" y="5725"/>
                <a:ext cx="422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Д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8210" name="Rectangle 13"/>
              <p:cNvSpPr>
                <a:spLocks noChangeArrowheads="1"/>
              </p:cNvSpPr>
              <p:nvPr/>
            </p:nvSpPr>
            <p:spPr bwMode="auto">
              <a:xfrm>
                <a:off x="7079" y="5725"/>
                <a:ext cx="423" cy="4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А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8211" name="Rectangle 14"/>
              <p:cNvSpPr>
                <a:spLocks noChangeArrowheads="1"/>
              </p:cNvSpPr>
              <p:nvPr/>
            </p:nvSpPr>
            <p:spPr bwMode="auto">
              <a:xfrm>
                <a:off x="7503" y="5725"/>
                <a:ext cx="421" cy="4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Қ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8212" name="Rectangle 15"/>
              <p:cNvSpPr>
                <a:spLocks noChangeArrowheads="1"/>
              </p:cNvSpPr>
              <p:nvPr/>
            </p:nvSpPr>
            <p:spPr bwMode="auto">
              <a:xfrm>
                <a:off x="5385" y="5307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А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8213" name="Rectangle 16"/>
              <p:cNvSpPr>
                <a:spLocks noChangeArrowheads="1"/>
              </p:cNvSpPr>
              <p:nvPr/>
            </p:nvSpPr>
            <p:spPr bwMode="auto">
              <a:xfrm>
                <a:off x="5385" y="4889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Б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8214" name="Rectangle 17"/>
              <p:cNvSpPr>
                <a:spLocks noChangeArrowheads="1"/>
              </p:cNvSpPr>
              <p:nvPr/>
            </p:nvSpPr>
            <p:spPr bwMode="auto">
              <a:xfrm>
                <a:off x="5385" y="6143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А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8215" name="Rectangle 18"/>
              <p:cNvSpPr>
                <a:spLocks noChangeArrowheads="1"/>
              </p:cNvSpPr>
              <p:nvPr/>
            </p:nvSpPr>
            <p:spPr bwMode="auto">
              <a:xfrm>
                <a:off x="5808" y="5307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Ж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8216" name="Rectangle 19"/>
              <p:cNvSpPr>
                <a:spLocks noChangeArrowheads="1"/>
              </p:cNvSpPr>
              <p:nvPr/>
            </p:nvSpPr>
            <p:spPr bwMode="auto">
              <a:xfrm>
                <a:off x="5808" y="6143"/>
                <a:ext cx="420" cy="41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Л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8217" name="Rectangle 20"/>
              <p:cNvSpPr>
                <a:spLocks noChangeArrowheads="1"/>
              </p:cNvSpPr>
              <p:nvPr/>
            </p:nvSpPr>
            <p:spPr bwMode="auto">
              <a:xfrm>
                <a:off x="5808" y="6561"/>
                <a:ext cx="421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А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8218" name="Rectangle 21"/>
              <p:cNvSpPr>
                <a:spLocks noChangeArrowheads="1"/>
              </p:cNvSpPr>
              <p:nvPr/>
            </p:nvSpPr>
            <p:spPr bwMode="auto">
              <a:xfrm>
                <a:off x="5808" y="6979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Н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8219" name="Rectangle 22"/>
              <p:cNvSpPr>
                <a:spLocks noChangeArrowheads="1"/>
              </p:cNvSpPr>
              <p:nvPr/>
            </p:nvSpPr>
            <p:spPr bwMode="auto">
              <a:xfrm>
                <a:off x="6232" y="5307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А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8220" name="Rectangle 23"/>
              <p:cNvSpPr>
                <a:spLocks noChangeArrowheads="1"/>
              </p:cNvSpPr>
              <p:nvPr/>
            </p:nvSpPr>
            <p:spPr bwMode="auto">
              <a:xfrm>
                <a:off x="6232" y="4889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Б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8221" name="Rectangle 24"/>
              <p:cNvSpPr>
                <a:spLocks noChangeArrowheads="1"/>
              </p:cNvSpPr>
              <p:nvPr/>
            </p:nvSpPr>
            <p:spPr bwMode="auto">
              <a:xfrm>
                <a:off x="6232" y="6143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Ы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8222" name="Rectangle 25"/>
              <p:cNvSpPr>
                <a:spLocks noChangeArrowheads="1"/>
              </p:cNvSpPr>
              <p:nvPr/>
            </p:nvSpPr>
            <p:spPr bwMode="auto">
              <a:xfrm>
                <a:off x="6232" y="6561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Қ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8223" name="Rectangle 26"/>
              <p:cNvSpPr>
                <a:spLocks noChangeArrowheads="1"/>
              </p:cNvSpPr>
              <p:nvPr/>
            </p:nvSpPr>
            <p:spPr bwMode="auto">
              <a:xfrm>
                <a:off x="7503" y="6143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8224" name="Rectangle 27"/>
              <p:cNvSpPr>
                <a:spLocks noChangeArrowheads="1"/>
              </p:cNvSpPr>
              <p:nvPr/>
            </p:nvSpPr>
            <p:spPr bwMode="auto">
              <a:xfrm>
                <a:off x="7926" y="6143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8225" name="Rectangle 28"/>
              <p:cNvSpPr>
                <a:spLocks noChangeArrowheads="1"/>
              </p:cNvSpPr>
              <p:nvPr/>
            </p:nvSpPr>
            <p:spPr bwMode="auto">
              <a:xfrm>
                <a:off x="7503" y="5307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8226" name="Rectangle 29"/>
              <p:cNvSpPr>
                <a:spLocks noChangeArrowheads="1"/>
              </p:cNvSpPr>
              <p:nvPr/>
            </p:nvSpPr>
            <p:spPr bwMode="auto">
              <a:xfrm>
                <a:off x="7503" y="4889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8227" name="Rectangle 30"/>
              <p:cNvSpPr>
                <a:spLocks noChangeArrowheads="1"/>
              </p:cNvSpPr>
              <p:nvPr/>
            </p:nvSpPr>
            <p:spPr bwMode="auto">
              <a:xfrm>
                <a:off x="7503" y="4471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8228" name="Rectangle 31"/>
              <p:cNvSpPr>
                <a:spLocks noChangeArrowheads="1"/>
              </p:cNvSpPr>
              <p:nvPr/>
            </p:nvSpPr>
            <p:spPr bwMode="auto">
              <a:xfrm>
                <a:off x="7503" y="4053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8229" name="Rectangle 32"/>
              <p:cNvSpPr>
                <a:spLocks noChangeArrowheads="1"/>
              </p:cNvSpPr>
              <p:nvPr/>
            </p:nvSpPr>
            <p:spPr bwMode="auto">
              <a:xfrm>
                <a:off x="7503" y="3635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8230" name="Rectangle 33"/>
              <p:cNvSpPr>
                <a:spLocks noChangeArrowheads="1"/>
              </p:cNvSpPr>
              <p:nvPr/>
            </p:nvSpPr>
            <p:spPr bwMode="auto">
              <a:xfrm>
                <a:off x="7502" y="3216"/>
                <a:ext cx="421" cy="42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</p:grpSp>
      </p:grpSp>
      <p:sp>
        <p:nvSpPr>
          <p:cNvPr id="8196" name="Rectangle 33"/>
          <p:cNvSpPr>
            <a:spLocks noChangeArrowheads="1"/>
          </p:cNvSpPr>
          <p:nvPr/>
        </p:nvSpPr>
        <p:spPr bwMode="auto">
          <a:xfrm>
            <a:off x="2895600" y="4038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  <a:endParaRPr lang="ru-RU"/>
          </a:p>
        </p:txBody>
      </p:sp>
      <p:sp>
        <p:nvSpPr>
          <p:cNvPr id="8197" name="Rectangle 34"/>
          <p:cNvSpPr>
            <a:spLocks noChangeArrowheads="1"/>
          </p:cNvSpPr>
          <p:nvPr/>
        </p:nvSpPr>
        <p:spPr bwMode="auto">
          <a:xfrm>
            <a:off x="3886200" y="29718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  <a:endParaRPr lang="ru-RU"/>
          </a:p>
        </p:txBody>
      </p:sp>
      <p:sp>
        <p:nvSpPr>
          <p:cNvPr id="8198" name="Rectangle 35"/>
          <p:cNvSpPr>
            <a:spLocks noChangeArrowheads="1"/>
          </p:cNvSpPr>
          <p:nvPr/>
        </p:nvSpPr>
        <p:spPr bwMode="auto">
          <a:xfrm>
            <a:off x="4572000" y="30480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  <a:endParaRPr lang="ru-RU"/>
          </a:p>
        </p:txBody>
      </p:sp>
      <p:sp>
        <p:nvSpPr>
          <p:cNvPr id="8199" name="Rectangle 36"/>
          <p:cNvSpPr>
            <a:spLocks noChangeArrowheads="1"/>
          </p:cNvSpPr>
          <p:nvPr/>
        </p:nvSpPr>
        <p:spPr bwMode="auto">
          <a:xfrm>
            <a:off x="4267200" y="34290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  <a:endParaRPr lang="ru-RU"/>
          </a:p>
        </p:txBody>
      </p:sp>
      <p:sp>
        <p:nvSpPr>
          <p:cNvPr id="8200" name="Rectangle 37"/>
          <p:cNvSpPr>
            <a:spLocks noChangeArrowheads="1"/>
          </p:cNvSpPr>
          <p:nvPr/>
        </p:nvSpPr>
        <p:spPr bwMode="auto">
          <a:xfrm>
            <a:off x="5486400" y="1752600"/>
            <a:ext cx="228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  <a:endParaRPr lang="ru-RU"/>
          </a:p>
        </p:txBody>
      </p:sp>
      <p:sp>
        <p:nvSpPr>
          <p:cNvPr id="8201" name="Rectangle 38"/>
          <p:cNvSpPr>
            <a:spLocks noChangeArrowheads="1"/>
          </p:cNvSpPr>
          <p:nvPr/>
        </p:nvSpPr>
        <p:spPr bwMode="auto">
          <a:xfrm>
            <a:off x="5257800" y="4419600"/>
            <a:ext cx="228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k-KZ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Сөзжұмбақ</a:t>
            </a:r>
            <a:endParaRPr lang="ru-RU" sz="40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9219" name="Group 4"/>
          <p:cNvGrpSpPr>
            <a:grpSpLocks noChangeAspect="1"/>
          </p:cNvGrpSpPr>
          <p:nvPr/>
        </p:nvGrpSpPr>
        <p:grpSpPr bwMode="auto">
          <a:xfrm>
            <a:off x="1619250" y="2060575"/>
            <a:ext cx="5545138" cy="4105275"/>
            <a:chOff x="2279" y="3077"/>
            <a:chExt cx="7482" cy="5435"/>
          </a:xfrm>
        </p:grpSpPr>
        <p:sp>
          <p:nvSpPr>
            <p:cNvPr id="9226" name="AutoShape 5"/>
            <p:cNvSpPr>
              <a:spLocks noChangeAspect="1" noChangeArrowheads="1"/>
            </p:cNvSpPr>
            <p:nvPr/>
          </p:nvSpPr>
          <p:spPr bwMode="auto">
            <a:xfrm>
              <a:off x="2279" y="3077"/>
              <a:ext cx="7482" cy="5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9227" name="Rectangle 6"/>
            <p:cNvSpPr>
              <a:spLocks noChangeArrowheads="1"/>
            </p:cNvSpPr>
            <p:nvPr/>
          </p:nvSpPr>
          <p:spPr bwMode="auto">
            <a:xfrm>
              <a:off x="5808" y="5725"/>
              <a:ext cx="422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kk-KZ">
                  <a:latin typeface="Tahoma" pitchFamily="34" charset="0"/>
                </a:rPr>
                <a:t>Ы</a:t>
              </a:r>
              <a:endParaRPr lang="ru-RU">
                <a:latin typeface="Tahoma" pitchFamily="34" charset="0"/>
              </a:endParaRPr>
            </a:p>
          </p:txBody>
        </p:sp>
        <p:grpSp>
          <p:nvGrpSpPr>
            <p:cNvPr id="9228" name="Group 7"/>
            <p:cNvGrpSpPr>
              <a:grpSpLocks/>
            </p:cNvGrpSpPr>
            <p:nvPr/>
          </p:nvGrpSpPr>
          <p:grpSpPr bwMode="auto">
            <a:xfrm>
              <a:off x="4538" y="3216"/>
              <a:ext cx="3808" cy="4182"/>
              <a:chOff x="4538" y="3216"/>
              <a:chExt cx="3808" cy="4182"/>
            </a:xfrm>
          </p:grpSpPr>
          <p:sp>
            <p:nvSpPr>
              <p:cNvPr id="9229" name="Rectangle 8"/>
              <p:cNvSpPr>
                <a:spLocks noChangeArrowheads="1"/>
              </p:cNvSpPr>
              <p:nvPr/>
            </p:nvSpPr>
            <p:spPr bwMode="auto">
              <a:xfrm>
                <a:off x="4961" y="5725"/>
                <a:ext cx="423" cy="4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О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9230" name="Rectangle 9"/>
              <p:cNvSpPr>
                <a:spLocks noChangeArrowheads="1"/>
              </p:cNvSpPr>
              <p:nvPr/>
            </p:nvSpPr>
            <p:spPr bwMode="auto">
              <a:xfrm>
                <a:off x="4538" y="5725"/>
                <a:ext cx="422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Т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9231" name="Rectangle 10"/>
              <p:cNvSpPr>
                <a:spLocks noChangeArrowheads="1"/>
              </p:cNvSpPr>
              <p:nvPr/>
            </p:nvSpPr>
            <p:spPr bwMode="auto">
              <a:xfrm>
                <a:off x="5385" y="5725"/>
                <a:ext cx="422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Қ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9232" name="Rectangle 11"/>
              <p:cNvSpPr>
                <a:spLocks noChangeArrowheads="1"/>
              </p:cNvSpPr>
              <p:nvPr/>
            </p:nvSpPr>
            <p:spPr bwMode="auto">
              <a:xfrm>
                <a:off x="6232" y="5725"/>
                <a:ext cx="422" cy="4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Л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9233" name="Rectangle 12"/>
              <p:cNvSpPr>
                <a:spLocks noChangeArrowheads="1"/>
              </p:cNvSpPr>
              <p:nvPr/>
            </p:nvSpPr>
            <p:spPr bwMode="auto">
              <a:xfrm>
                <a:off x="6655" y="5725"/>
                <a:ext cx="422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Д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9234" name="Rectangle 13"/>
              <p:cNvSpPr>
                <a:spLocks noChangeArrowheads="1"/>
              </p:cNvSpPr>
              <p:nvPr/>
            </p:nvSpPr>
            <p:spPr bwMode="auto">
              <a:xfrm>
                <a:off x="7079" y="5725"/>
                <a:ext cx="423" cy="4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А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9235" name="Rectangle 14"/>
              <p:cNvSpPr>
                <a:spLocks noChangeArrowheads="1"/>
              </p:cNvSpPr>
              <p:nvPr/>
            </p:nvSpPr>
            <p:spPr bwMode="auto">
              <a:xfrm>
                <a:off x="7503" y="5725"/>
                <a:ext cx="421" cy="4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Қ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9236" name="Rectangle 15"/>
              <p:cNvSpPr>
                <a:spLocks noChangeArrowheads="1"/>
              </p:cNvSpPr>
              <p:nvPr/>
            </p:nvSpPr>
            <p:spPr bwMode="auto">
              <a:xfrm>
                <a:off x="5385" y="5307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А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9237" name="Rectangle 16"/>
              <p:cNvSpPr>
                <a:spLocks noChangeArrowheads="1"/>
              </p:cNvSpPr>
              <p:nvPr/>
            </p:nvSpPr>
            <p:spPr bwMode="auto">
              <a:xfrm>
                <a:off x="5385" y="4889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Б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9238" name="Rectangle 17"/>
              <p:cNvSpPr>
                <a:spLocks noChangeArrowheads="1"/>
              </p:cNvSpPr>
              <p:nvPr/>
            </p:nvSpPr>
            <p:spPr bwMode="auto">
              <a:xfrm>
                <a:off x="5385" y="6143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А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9239" name="Rectangle 18"/>
              <p:cNvSpPr>
                <a:spLocks noChangeArrowheads="1"/>
              </p:cNvSpPr>
              <p:nvPr/>
            </p:nvSpPr>
            <p:spPr bwMode="auto">
              <a:xfrm>
                <a:off x="5808" y="5307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Ж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9240" name="Rectangle 19"/>
              <p:cNvSpPr>
                <a:spLocks noChangeArrowheads="1"/>
              </p:cNvSpPr>
              <p:nvPr/>
            </p:nvSpPr>
            <p:spPr bwMode="auto">
              <a:xfrm>
                <a:off x="5808" y="6143"/>
                <a:ext cx="420" cy="41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Л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9241" name="Rectangle 20"/>
              <p:cNvSpPr>
                <a:spLocks noChangeArrowheads="1"/>
              </p:cNvSpPr>
              <p:nvPr/>
            </p:nvSpPr>
            <p:spPr bwMode="auto">
              <a:xfrm>
                <a:off x="5808" y="6561"/>
                <a:ext cx="421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А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9242" name="Rectangle 21"/>
              <p:cNvSpPr>
                <a:spLocks noChangeArrowheads="1"/>
              </p:cNvSpPr>
              <p:nvPr/>
            </p:nvSpPr>
            <p:spPr bwMode="auto">
              <a:xfrm>
                <a:off x="5808" y="6979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Н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9243" name="Rectangle 22"/>
              <p:cNvSpPr>
                <a:spLocks noChangeArrowheads="1"/>
              </p:cNvSpPr>
              <p:nvPr/>
            </p:nvSpPr>
            <p:spPr bwMode="auto">
              <a:xfrm>
                <a:off x="6232" y="5307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А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9244" name="Rectangle 23"/>
              <p:cNvSpPr>
                <a:spLocks noChangeArrowheads="1"/>
              </p:cNvSpPr>
              <p:nvPr/>
            </p:nvSpPr>
            <p:spPr bwMode="auto">
              <a:xfrm>
                <a:off x="6232" y="4889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Б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9245" name="Rectangle 24"/>
              <p:cNvSpPr>
                <a:spLocks noChangeArrowheads="1"/>
              </p:cNvSpPr>
              <p:nvPr/>
            </p:nvSpPr>
            <p:spPr bwMode="auto">
              <a:xfrm>
                <a:off x="6232" y="6143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Ы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9246" name="Rectangle 25"/>
              <p:cNvSpPr>
                <a:spLocks noChangeArrowheads="1"/>
              </p:cNvSpPr>
              <p:nvPr/>
            </p:nvSpPr>
            <p:spPr bwMode="auto">
              <a:xfrm>
                <a:off x="6232" y="6561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Қ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9247" name="Rectangle 26"/>
              <p:cNvSpPr>
                <a:spLocks noChangeArrowheads="1"/>
              </p:cNvSpPr>
              <p:nvPr/>
            </p:nvSpPr>
            <p:spPr bwMode="auto">
              <a:xfrm>
                <a:off x="7503" y="6143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А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9248" name="Rectangle 27"/>
              <p:cNvSpPr>
                <a:spLocks noChangeArrowheads="1"/>
              </p:cNvSpPr>
              <p:nvPr/>
            </p:nvSpPr>
            <p:spPr bwMode="auto">
              <a:xfrm>
                <a:off x="7926" y="6143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9249" name="Rectangle 28"/>
              <p:cNvSpPr>
                <a:spLocks noChangeArrowheads="1"/>
              </p:cNvSpPr>
              <p:nvPr/>
            </p:nvSpPr>
            <p:spPr bwMode="auto">
              <a:xfrm>
                <a:off x="7503" y="5307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С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9250" name="Rectangle 29"/>
              <p:cNvSpPr>
                <a:spLocks noChangeArrowheads="1"/>
              </p:cNvSpPr>
              <p:nvPr/>
            </p:nvSpPr>
            <p:spPr bwMode="auto">
              <a:xfrm>
                <a:off x="7503" y="4889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Р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9251" name="Rectangle 30"/>
              <p:cNvSpPr>
                <a:spLocks noChangeArrowheads="1"/>
              </p:cNvSpPr>
              <p:nvPr/>
            </p:nvSpPr>
            <p:spPr bwMode="auto">
              <a:xfrm>
                <a:off x="7503" y="4471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Ы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9252" name="Rectangle 31"/>
              <p:cNvSpPr>
                <a:spLocks noChangeArrowheads="1"/>
              </p:cNvSpPr>
              <p:nvPr/>
            </p:nvSpPr>
            <p:spPr bwMode="auto">
              <a:xfrm>
                <a:off x="7503" y="4053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М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9253" name="Rectangle 32"/>
              <p:cNvSpPr>
                <a:spLocks noChangeArrowheads="1"/>
              </p:cNvSpPr>
              <p:nvPr/>
            </p:nvSpPr>
            <p:spPr bwMode="auto">
              <a:xfrm>
                <a:off x="7503" y="3635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Ұ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9254" name="Rectangle 33"/>
              <p:cNvSpPr>
                <a:spLocks noChangeArrowheads="1"/>
              </p:cNvSpPr>
              <p:nvPr/>
            </p:nvSpPr>
            <p:spPr bwMode="auto">
              <a:xfrm>
                <a:off x="7502" y="3216"/>
                <a:ext cx="421" cy="42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Қ</a:t>
                </a:r>
                <a:endParaRPr lang="ru-RU">
                  <a:latin typeface="Tahoma" pitchFamily="34" charset="0"/>
                </a:endParaRPr>
              </a:p>
            </p:txBody>
          </p:sp>
        </p:grpSp>
      </p:grpSp>
      <p:sp>
        <p:nvSpPr>
          <p:cNvPr id="9220" name="Rectangle 33"/>
          <p:cNvSpPr>
            <a:spLocks noChangeArrowheads="1"/>
          </p:cNvSpPr>
          <p:nvPr/>
        </p:nvSpPr>
        <p:spPr bwMode="auto">
          <a:xfrm>
            <a:off x="2895600" y="4038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  <a:endParaRPr lang="ru-RU"/>
          </a:p>
        </p:txBody>
      </p:sp>
      <p:sp>
        <p:nvSpPr>
          <p:cNvPr id="9221" name="Rectangle 34"/>
          <p:cNvSpPr>
            <a:spLocks noChangeArrowheads="1"/>
          </p:cNvSpPr>
          <p:nvPr/>
        </p:nvSpPr>
        <p:spPr bwMode="auto">
          <a:xfrm>
            <a:off x="3886200" y="29718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  <a:endParaRPr lang="ru-RU"/>
          </a:p>
        </p:txBody>
      </p:sp>
      <p:sp>
        <p:nvSpPr>
          <p:cNvPr id="9222" name="Rectangle 35"/>
          <p:cNvSpPr>
            <a:spLocks noChangeArrowheads="1"/>
          </p:cNvSpPr>
          <p:nvPr/>
        </p:nvSpPr>
        <p:spPr bwMode="auto">
          <a:xfrm>
            <a:off x="4572000" y="30480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  <a:endParaRPr lang="ru-RU"/>
          </a:p>
        </p:txBody>
      </p:sp>
      <p:sp>
        <p:nvSpPr>
          <p:cNvPr id="9223" name="Rectangle 36"/>
          <p:cNvSpPr>
            <a:spLocks noChangeArrowheads="1"/>
          </p:cNvSpPr>
          <p:nvPr/>
        </p:nvSpPr>
        <p:spPr bwMode="auto">
          <a:xfrm>
            <a:off x="4267200" y="34290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  <a:endParaRPr lang="ru-RU"/>
          </a:p>
        </p:txBody>
      </p:sp>
      <p:sp>
        <p:nvSpPr>
          <p:cNvPr id="9224" name="Rectangle 37"/>
          <p:cNvSpPr>
            <a:spLocks noChangeArrowheads="1"/>
          </p:cNvSpPr>
          <p:nvPr/>
        </p:nvSpPr>
        <p:spPr bwMode="auto">
          <a:xfrm>
            <a:off x="5486400" y="1752600"/>
            <a:ext cx="228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  <a:endParaRPr lang="ru-RU"/>
          </a:p>
        </p:txBody>
      </p:sp>
      <p:sp>
        <p:nvSpPr>
          <p:cNvPr id="9225" name="Rectangle 38"/>
          <p:cNvSpPr>
            <a:spLocks noChangeArrowheads="1"/>
          </p:cNvSpPr>
          <p:nvPr/>
        </p:nvSpPr>
        <p:spPr bwMode="auto">
          <a:xfrm>
            <a:off x="5257800" y="4419600"/>
            <a:ext cx="228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k-KZ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Сөзжұмбақ</a:t>
            </a:r>
            <a:endParaRPr lang="ru-RU" sz="40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0243" name="Group 4"/>
          <p:cNvGrpSpPr>
            <a:grpSpLocks noChangeAspect="1"/>
          </p:cNvGrpSpPr>
          <p:nvPr/>
        </p:nvGrpSpPr>
        <p:grpSpPr bwMode="auto">
          <a:xfrm>
            <a:off x="1619250" y="2060575"/>
            <a:ext cx="5545138" cy="4105275"/>
            <a:chOff x="2279" y="3077"/>
            <a:chExt cx="7482" cy="5435"/>
          </a:xfrm>
        </p:grpSpPr>
        <p:sp>
          <p:nvSpPr>
            <p:cNvPr id="10250" name="AutoShape 5"/>
            <p:cNvSpPr>
              <a:spLocks noChangeAspect="1" noChangeArrowheads="1"/>
            </p:cNvSpPr>
            <p:nvPr/>
          </p:nvSpPr>
          <p:spPr bwMode="auto">
            <a:xfrm>
              <a:off x="2279" y="3077"/>
              <a:ext cx="7482" cy="5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10251" name="Rectangle 6"/>
            <p:cNvSpPr>
              <a:spLocks noChangeArrowheads="1"/>
            </p:cNvSpPr>
            <p:nvPr/>
          </p:nvSpPr>
          <p:spPr bwMode="auto">
            <a:xfrm>
              <a:off x="5808" y="5725"/>
              <a:ext cx="422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kk-KZ">
                  <a:latin typeface="Tahoma" pitchFamily="34" charset="0"/>
                </a:rPr>
                <a:t>Ы</a:t>
              </a:r>
              <a:endParaRPr lang="ru-RU">
                <a:latin typeface="Tahoma" pitchFamily="34" charset="0"/>
              </a:endParaRPr>
            </a:p>
          </p:txBody>
        </p:sp>
        <p:grpSp>
          <p:nvGrpSpPr>
            <p:cNvPr id="10252" name="Group 7"/>
            <p:cNvGrpSpPr>
              <a:grpSpLocks/>
            </p:cNvGrpSpPr>
            <p:nvPr/>
          </p:nvGrpSpPr>
          <p:grpSpPr bwMode="auto">
            <a:xfrm>
              <a:off x="4538" y="3216"/>
              <a:ext cx="3808" cy="4182"/>
              <a:chOff x="4538" y="3216"/>
              <a:chExt cx="3808" cy="4182"/>
            </a:xfrm>
          </p:grpSpPr>
          <p:sp>
            <p:nvSpPr>
              <p:cNvPr id="10253" name="Rectangle 8"/>
              <p:cNvSpPr>
                <a:spLocks noChangeArrowheads="1"/>
              </p:cNvSpPr>
              <p:nvPr/>
            </p:nvSpPr>
            <p:spPr bwMode="auto">
              <a:xfrm>
                <a:off x="4961" y="5725"/>
                <a:ext cx="423" cy="4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О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10254" name="Rectangle 9"/>
              <p:cNvSpPr>
                <a:spLocks noChangeArrowheads="1"/>
              </p:cNvSpPr>
              <p:nvPr/>
            </p:nvSpPr>
            <p:spPr bwMode="auto">
              <a:xfrm>
                <a:off x="4538" y="5725"/>
                <a:ext cx="422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Т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10255" name="Rectangle 10"/>
              <p:cNvSpPr>
                <a:spLocks noChangeArrowheads="1"/>
              </p:cNvSpPr>
              <p:nvPr/>
            </p:nvSpPr>
            <p:spPr bwMode="auto">
              <a:xfrm>
                <a:off x="5385" y="5725"/>
                <a:ext cx="422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Қ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10256" name="Rectangle 11"/>
              <p:cNvSpPr>
                <a:spLocks noChangeArrowheads="1"/>
              </p:cNvSpPr>
              <p:nvPr/>
            </p:nvSpPr>
            <p:spPr bwMode="auto">
              <a:xfrm>
                <a:off x="6232" y="5725"/>
                <a:ext cx="422" cy="4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Л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10257" name="Rectangle 12"/>
              <p:cNvSpPr>
                <a:spLocks noChangeArrowheads="1"/>
              </p:cNvSpPr>
              <p:nvPr/>
            </p:nvSpPr>
            <p:spPr bwMode="auto">
              <a:xfrm>
                <a:off x="6655" y="5725"/>
                <a:ext cx="422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Д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10258" name="Rectangle 13"/>
              <p:cNvSpPr>
                <a:spLocks noChangeArrowheads="1"/>
              </p:cNvSpPr>
              <p:nvPr/>
            </p:nvSpPr>
            <p:spPr bwMode="auto">
              <a:xfrm>
                <a:off x="7079" y="5725"/>
                <a:ext cx="423" cy="4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А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10259" name="Rectangle 14"/>
              <p:cNvSpPr>
                <a:spLocks noChangeArrowheads="1"/>
              </p:cNvSpPr>
              <p:nvPr/>
            </p:nvSpPr>
            <p:spPr bwMode="auto">
              <a:xfrm>
                <a:off x="7503" y="5725"/>
                <a:ext cx="421" cy="4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Қ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10260" name="Rectangle 15"/>
              <p:cNvSpPr>
                <a:spLocks noChangeArrowheads="1"/>
              </p:cNvSpPr>
              <p:nvPr/>
            </p:nvSpPr>
            <p:spPr bwMode="auto">
              <a:xfrm>
                <a:off x="5385" y="5307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А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10261" name="Rectangle 16"/>
              <p:cNvSpPr>
                <a:spLocks noChangeArrowheads="1"/>
              </p:cNvSpPr>
              <p:nvPr/>
            </p:nvSpPr>
            <p:spPr bwMode="auto">
              <a:xfrm>
                <a:off x="5385" y="4889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Б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10262" name="Rectangle 17"/>
              <p:cNvSpPr>
                <a:spLocks noChangeArrowheads="1"/>
              </p:cNvSpPr>
              <p:nvPr/>
            </p:nvSpPr>
            <p:spPr bwMode="auto">
              <a:xfrm>
                <a:off x="5385" y="6143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А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10263" name="Rectangle 18"/>
              <p:cNvSpPr>
                <a:spLocks noChangeArrowheads="1"/>
              </p:cNvSpPr>
              <p:nvPr/>
            </p:nvSpPr>
            <p:spPr bwMode="auto">
              <a:xfrm>
                <a:off x="5808" y="5307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Ж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10264" name="Rectangle 19"/>
              <p:cNvSpPr>
                <a:spLocks noChangeArrowheads="1"/>
              </p:cNvSpPr>
              <p:nvPr/>
            </p:nvSpPr>
            <p:spPr bwMode="auto">
              <a:xfrm>
                <a:off x="5808" y="6143"/>
                <a:ext cx="420" cy="41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Л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10265" name="Rectangle 20"/>
              <p:cNvSpPr>
                <a:spLocks noChangeArrowheads="1"/>
              </p:cNvSpPr>
              <p:nvPr/>
            </p:nvSpPr>
            <p:spPr bwMode="auto">
              <a:xfrm>
                <a:off x="5808" y="6561"/>
                <a:ext cx="421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А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10266" name="Rectangle 21"/>
              <p:cNvSpPr>
                <a:spLocks noChangeArrowheads="1"/>
              </p:cNvSpPr>
              <p:nvPr/>
            </p:nvSpPr>
            <p:spPr bwMode="auto">
              <a:xfrm>
                <a:off x="5808" y="6979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Н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10267" name="Rectangle 22"/>
              <p:cNvSpPr>
                <a:spLocks noChangeArrowheads="1"/>
              </p:cNvSpPr>
              <p:nvPr/>
            </p:nvSpPr>
            <p:spPr bwMode="auto">
              <a:xfrm>
                <a:off x="6232" y="5307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А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10268" name="Rectangle 23"/>
              <p:cNvSpPr>
                <a:spLocks noChangeArrowheads="1"/>
              </p:cNvSpPr>
              <p:nvPr/>
            </p:nvSpPr>
            <p:spPr bwMode="auto">
              <a:xfrm>
                <a:off x="6232" y="4889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Б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10269" name="Rectangle 24"/>
              <p:cNvSpPr>
                <a:spLocks noChangeArrowheads="1"/>
              </p:cNvSpPr>
              <p:nvPr/>
            </p:nvSpPr>
            <p:spPr bwMode="auto">
              <a:xfrm>
                <a:off x="6232" y="6143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Ы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10270" name="Rectangle 25"/>
              <p:cNvSpPr>
                <a:spLocks noChangeArrowheads="1"/>
              </p:cNvSpPr>
              <p:nvPr/>
            </p:nvSpPr>
            <p:spPr bwMode="auto">
              <a:xfrm>
                <a:off x="6232" y="6561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Қ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10271" name="Rectangle 26"/>
              <p:cNvSpPr>
                <a:spLocks noChangeArrowheads="1"/>
              </p:cNvSpPr>
              <p:nvPr/>
            </p:nvSpPr>
            <p:spPr bwMode="auto">
              <a:xfrm>
                <a:off x="7503" y="6143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А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10272" name="Rectangle 27"/>
              <p:cNvSpPr>
                <a:spLocks noChangeArrowheads="1"/>
              </p:cNvSpPr>
              <p:nvPr/>
            </p:nvSpPr>
            <p:spPr bwMode="auto">
              <a:xfrm>
                <a:off x="7926" y="6143"/>
                <a:ext cx="420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Ю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10273" name="Rectangle 28"/>
              <p:cNvSpPr>
                <a:spLocks noChangeArrowheads="1"/>
              </p:cNvSpPr>
              <p:nvPr/>
            </p:nvSpPr>
            <p:spPr bwMode="auto">
              <a:xfrm>
                <a:off x="7503" y="5307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С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10274" name="Rectangle 29"/>
              <p:cNvSpPr>
                <a:spLocks noChangeArrowheads="1"/>
              </p:cNvSpPr>
              <p:nvPr/>
            </p:nvSpPr>
            <p:spPr bwMode="auto">
              <a:xfrm>
                <a:off x="7503" y="4889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Р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10275" name="Rectangle 30"/>
              <p:cNvSpPr>
                <a:spLocks noChangeArrowheads="1"/>
              </p:cNvSpPr>
              <p:nvPr/>
            </p:nvSpPr>
            <p:spPr bwMode="auto">
              <a:xfrm>
                <a:off x="7503" y="4471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Ы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10276" name="Rectangle 31"/>
              <p:cNvSpPr>
                <a:spLocks noChangeArrowheads="1"/>
              </p:cNvSpPr>
              <p:nvPr/>
            </p:nvSpPr>
            <p:spPr bwMode="auto">
              <a:xfrm>
                <a:off x="7503" y="4053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М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10277" name="Rectangle 32"/>
              <p:cNvSpPr>
                <a:spLocks noChangeArrowheads="1"/>
              </p:cNvSpPr>
              <p:nvPr/>
            </p:nvSpPr>
            <p:spPr bwMode="auto">
              <a:xfrm>
                <a:off x="7503" y="3635"/>
                <a:ext cx="41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Ұ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10278" name="Rectangle 33"/>
              <p:cNvSpPr>
                <a:spLocks noChangeArrowheads="1"/>
              </p:cNvSpPr>
              <p:nvPr/>
            </p:nvSpPr>
            <p:spPr bwMode="auto">
              <a:xfrm>
                <a:off x="7502" y="3216"/>
                <a:ext cx="421" cy="42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k-KZ">
                    <a:latin typeface="Tahoma" pitchFamily="34" charset="0"/>
                  </a:rPr>
                  <a:t>Қ</a:t>
                </a:r>
                <a:endParaRPr lang="ru-RU">
                  <a:latin typeface="Tahoma" pitchFamily="34" charset="0"/>
                </a:endParaRPr>
              </a:p>
            </p:txBody>
          </p:sp>
        </p:grpSp>
      </p:grpSp>
      <p:sp>
        <p:nvSpPr>
          <p:cNvPr id="10244" name="Rectangle 33"/>
          <p:cNvSpPr>
            <a:spLocks noChangeArrowheads="1"/>
          </p:cNvSpPr>
          <p:nvPr/>
        </p:nvSpPr>
        <p:spPr bwMode="auto">
          <a:xfrm>
            <a:off x="2895600" y="4038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  <a:endParaRPr lang="ru-RU"/>
          </a:p>
        </p:txBody>
      </p:sp>
      <p:sp>
        <p:nvSpPr>
          <p:cNvPr id="10245" name="Rectangle 34"/>
          <p:cNvSpPr>
            <a:spLocks noChangeArrowheads="1"/>
          </p:cNvSpPr>
          <p:nvPr/>
        </p:nvSpPr>
        <p:spPr bwMode="auto">
          <a:xfrm>
            <a:off x="3886200" y="29718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  <a:endParaRPr lang="ru-RU"/>
          </a:p>
        </p:txBody>
      </p:sp>
      <p:sp>
        <p:nvSpPr>
          <p:cNvPr id="10246" name="Rectangle 35"/>
          <p:cNvSpPr>
            <a:spLocks noChangeArrowheads="1"/>
          </p:cNvSpPr>
          <p:nvPr/>
        </p:nvSpPr>
        <p:spPr bwMode="auto">
          <a:xfrm>
            <a:off x="4572000" y="30480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  <a:endParaRPr lang="ru-RU"/>
          </a:p>
        </p:txBody>
      </p:sp>
      <p:sp>
        <p:nvSpPr>
          <p:cNvPr id="10247" name="Rectangle 36"/>
          <p:cNvSpPr>
            <a:spLocks noChangeArrowheads="1"/>
          </p:cNvSpPr>
          <p:nvPr/>
        </p:nvSpPr>
        <p:spPr bwMode="auto">
          <a:xfrm>
            <a:off x="4267200" y="34290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  <a:endParaRPr lang="ru-RU"/>
          </a:p>
        </p:txBody>
      </p:sp>
      <p:sp>
        <p:nvSpPr>
          <p:cNvPr id="10248" name="Rectangle 37"/>
          <p:cNvSpPr>
            <a:spLocks noChangeArrowheads="1"/>
          </p:cNvSpPr>
          <p:nvPr/>
        </p:nvSpPr>
        <p:spPr bwMode="auto">
          <a:xfrm>
            <a:off x="5486400" y="1752600"/>
            <a:ext cx="228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  <a:endParaRPr lang="ru-RU"/>
          </a:p>
        </p:txBody>
      </p:sp>
      <p:sp>
        <p:nvSpPr>
          <p:cNvPr id="10249" name="Rectangle 38"/>
          <p:cNvSpPr>
            <a:spLocks noChangeArrowheads="1"/>
          </p:cNvSpPr>
          <p:nvPr/>
        </p:nvSpPr>
        <p:spPr bwMode="auto">
          <a:xfrm>
            <a:off x="5257800" y="4419600"/>
            <a:ext cx="228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388</Words>
  <Application>Microsoft Office PowerPoint</Application>
  <PresentationFormat>Экран (4:3)</PresentationFormat>
  <Paragraphs>234</Paragraphs>
  <Slides>28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Tahoma</vt:lpstr>
      <vt:lpstr>Times New Roman</vt:lpstr>
      <vt:lpstr>Arial Black</vt:lpstr>
      <vt:lpstr>Wingdings</vt:lpstr>
      <vt:lpstr>Оформление по умолчанию</vt:lpstr>
      <vt:lpstr>Тақырыбы:</vt:lpstr>
      <vt:lpstr>Мақсаты:</vt:lpstr>
      <vt:lpstr>Сөзжұмбақ</vt:lpstr>
      <vt:lpstr>Сөзжұмбақ</vt:lpstr>
      <vt:lpstr>Сөзжұмбақ</vt:lpstr>
      <vt:lpstr>Сөзжұмбақ</vt:lpstr>
      <vt:lpstr>Сөзжұмбақ</vt:lpstr>
      <vt:lpstr>Сөзжұмбақ</vt:lpstr>
      <vt:lpstr>Сөзжұмбақ</vt:lpstr>
      <vt:lpstr>Слайд 10</vt:lpstr>
      <vt:lpstr> </vt:lpstr>
      <vt:lpstr>Слайд 12</vt:lpstr>
      <vt:lpstr>Слайд 13</vt:lpstr>
      <vt:lpstr>Слайд 14</vt:lpstr>
      <vt:lpstr> </vt:lpstr>
      <vt:lpstr>Қорықтар</vt:lpstr>
      <vt:lpstr>Құлан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Экологиялық есептер</vt:lpstr>
      <vt:lpstr>Қызыл кітап</vt:lpstr>
      <vt:lpstr>Слайд 27</vt:lpstr>
      <vt:lpstr>Табиғат жанашырларының ережелері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Majitov Nurken</cp:lastModifiedBy>
  <cp:revision>15</cp:revision>
  <cp:lastPrinted>1601-01-01T00:00:00Z</cp:lastPrinted>
  <dcterms:created xsi:type="dcterms:W3CDTF">1601-01-01T00:00:00Z</dcterms:created>
  <dcterms:modified xsi:type="dcterms:W3CDTF">2012-01-14T21:06:20Z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1446816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D5.0.5</vt:lpwstr>
  </property>
  <property fmtid="{D5CDD505-2E9C-101B-9397-08002B2CF9AE}" name="Version" pid="5">
    <vt:i4>1</vt:i4>
  </property>
</Properties>
</file>