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1" r:id="rId3"/>
    <p:sldId id="261" r:id="rId4"/>
    <p:sldId id="272" r:id="rId5"/>
    <p:sldId id="262" r:id="rId6"/>
    <p:sldId id="264" r:id="rId7"/>
    <p:sldId id="273" r:id="rId8"/>
    <p:sldId id="274" r:id="rId9"/>
    <p:sldId id="269" r:id="rId10"/>
    <p:sldId id="270" r:id="rId11"/>
    <p:sldId id="275" r:id="rId12"/>
    <p:sldId id="276" r:id="rId13"/>
    <p:sldId id="280" r:id="rId14"/>
    <p:sldId id="278" r:id="rId15"/>
    <p:sldId id="279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84;&#1086;&#1085;&#1080;&#1090;&#1086;&#1088;&#1080;&#1085;&#1075;.doc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tvoyrebenok.ru/images/presentation/happy-birthday/b/02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6;&#1083;&#1086;&#1078;&#1077;&#1085;&#1080;&#1077;.docx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80;&#1085;&#1076;%20&#1057;&#1055;&#1055;%20&#1082;&#1072;&#1088;&#1090;&#1072;.docx" TargetMode="External"/><Relationship Id="rId5" Type="http://schemas.openxmlformats.org/officeDocument/2006/relationships/hyperlink" Target="&#1089;&#1086;&#1094;-&#1087;&#1089;&#1080;&#1093;%20&#1082;&#1072;&#1088;&#1090;&#1072;%20&#1082;&#1083;&#1072;&#1089;&#1089;&#1072;docx.docx" TargetMode="External"/><Relationship Id="rId4" Type="http://schemas.openxmlformats.org/officeDocument/2006/relationships/hyperlink" Target="&#1087;&#1083;&#1072;&#1085;&#1099;%20&#1085;&#1072;%20&#1075;&#1086;&#1076;.doc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6;&#1094;-&#1087;&#1089;&#1080;&#1093;%20&#1082;&#1072;&#1088;&#1090;&#1072;%20&#1082;&#1083;&#1072;&#1089;&#1089;&#1072;docx.doc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&#1080;&#1085;&#1076;%20&#1057;&#1055;&#1055;%20&#1082;&#1072;&#1088;&#1090;&#1072;.doc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858279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" y="1"/>
            <a:ext cx="6715139" cy="2786057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solidFill>
                  <a:srgbClr val="002060"/>
                </a:solidFill>
                <a:latin typeface="Monotype Corsiva" pitchFamily="66" charset="0"/>
                <a:cs typeface="Estrangelo Edessa" pitchFamily="66"/>
              </a:rPr>
              <a:t>Социально-психолого-педагогическая</a:t>
            </a: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  <a:cs typeface="Estrangelo Edessa" pitchFamily="66"/>
              </a:rPr>
              <a:t> служба </a:t>
            </a:r>
            <a:b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  <a:cs typeface="Estrangelo Edessa" pitchFamily="66"/>
              </a:rPr>
            </a:b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  <a:cs typeface="Estrangelo Edessa" pitchFamily="66"/>
              </a:rPr>
              <a:t>КШДС № </a:t>
            </a: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  <a:cs typeface="Estrangelo Edessa" pitchFamily="66"/>
              </a:rPr>
              <a:t>33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  <a:cs typeface="Estrangelo Edessa" pitchFamily="66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2436" y="2643182"/>
            <a:ext cx="4535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Наш девиз: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3643314"/>
            <a:ext cx="72866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«Не ученик для школы, а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школа для ученика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»</a:t>
            </a:r>
          </a:p>
          <a:p>
            <a:pPr algn="ctr"/>
            <a:endParaRPr lang="ru-RU" sz="4000" b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sz="4000" b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                       2014-2015 учебный год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C:\Documents and Settings\Admin\Рабочий стол\день дверей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3250" cy="5219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3284984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 «Аллея совести» был использован на серии коррекционно-развивающих занятий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«Учусь говорить «нет».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1" name="Picture 5" descr="C:\Documents and Settings\Admin\Рабочий стол\день дверей\2012-11-22, 5\5 0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4694064" cy="3212976"/>
          </a:xfrm>
          <a:prstGeom prst="rect">
            <a:avLst/>
          </a:prstGeom>
          <a:noFill/>
        </p:spPr>
      </p:pic>
      <p:pic>
        <p:nvPicPr>
          <p:cNvPr id="7" name="Picture 2" descr="D:\Фото\Неделя толеантности\Изображение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643314"/>
            <a:ext cx="4429124" cy="3214686"/>
          </a:xfrm>
          <a:prstGeom prst="rect">
            <a:avLst/>
          </a:prstGeom>
          <a:noFill/>
        </p:spPr>
      </p:pic>
      <p:pic>
        <p:nvPicPr>
          <p:cNvPr id="8" name="Picture 2" descr="D:\2013-2014\фото\281120138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0"/>
            <a:ext cx="4429124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 descr="C:\Documents and Settings\Admin\Рабочий стол\день дверей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1823" y="0"/>
            <a:ext cx="4682177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4285140" cy="272231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«Коронованная особа»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442798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427984" y="3789040"/>
            <a:ext cx="47160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был использован на серии коррекционных занятий  «Учимся общаться».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348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 descr="C:\Documents and Settings\Admin\Рабочий стол\день дверей\2013-02-07, февраль занятия\февраль занятия 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31750" name="Picture 6" descr="C:\Documents and Settings\Admin\Рабочий стол\день дверей\2012-10-24, Изображение\Изображение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4572001" cy="3573016"/>
          </a:xfrm>
          <a:prstGeom prst="rect">
            <a:avLst/>
          </a:prstGeom>
          <a:noFill/>
        </p:spPr>
      </p:pic>
      <p:pic>
        <p:nvPicPr>
          <p:cNvPr id="31751" name="Picture 7" descr="C:\Documents and Settings\Admin\Рабочий стол\день дверей\2012-10-24, Изображение\Изображение 00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2555776" y="2708920"/>
            <a:ext cx="4176464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«Круглый стол»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нь дверей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</p:spPr>
      </p:pic>
      <p:pic>
        <p:nvPicPr>
          <p:cNvPr id="6" name="Рисунок 5" descr="F:\день дверей\2013-02-07, февраль занятия\февраль занятия 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3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500042"/>
            <a:ext cx="3829048" cy="18573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«Параллельные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линии»</a:t>
            </a:r>
            <a:endParaRPr lang="ru-RU" dirty="0"/>
          </a:p>
        </p:txBody>
      </p:sp>
      <p:pic>
        <p:nvPicPr>
          <p:cNvPr id="4" name="Содержимое 3" descr="F:\день дверей\2013-02-07, февраль занятия\февраль занятия 013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5"/>
            <a:ext cx="464343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день дверей\2013-02-07, февраль занятия\февраль занятия 0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286124"/>
            <a:ext cx="450056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dmin\Рабочий стол\день дверей\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Каждое занятие построено с учетом требований к развитию функциональной грамотности: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знание – понимание – применение – систематизация и обобщение.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Учащиеся получают информацию  по определенной теме (знания) - обсуждают, рассуждают, спорят (понимание)  – создание проблемной ситуации (применение)  - рефлексия (систематизация и обобщение).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dmin\Рабочий стол\день дверей\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Мониторинг формирования основных качеств учащихся, посещающих коррекционно-развивающие занятия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Фон для презентации Воздушный шарик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404664"/>
            <a:ext cx="7929618" cy="13464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Adventure" pitchFamily="2" charset="0"/>
              </a:rPr>
              <a:t>Желаем успехов в работе!</a:t>
            </a:r>
            <a:endParaRPr lang="ru-RU" b="1" dirty="0">
              <a:solidFill>
                <a:srgbClr val="0070C0"/>
              </a:solidFill>
              <a:latin typeface="Adventure" pitchFamily="2" charset="0"/>
            </a:endParaRPr>
          </a:p>
        </p:txBody>
      </p:sp>
      <p:pic>
        <p:nvPicPr>
          <p:cNvPr id="7" name="Содержимое 6" descr="SAM_623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42976" y="1500174"/>
            <a:ext cx="6831828" cy="4554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143240" y="285728"/>
            <a:ext cx="5758408" cy="2071702"/>
          </a:xfrm>
        </p:spPr>
        <p:txBody>
          <a:bodyPr>
            <a:normAutofit fontScale="90000"/>
          </a:bodyPr>
          <a:lstStyle/>
          <a:p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Социально-психолого-педагогическая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служба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: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педагоги-психологи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Кострова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 Кристина Вадимовна и Малиновская Елена Ивановна, 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социальный 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педагог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Кондрашева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 Диана </a:t>
            </a:r>
            <a:r>
              <a:rPr lang="ru-RU" sz="2200" b="1" dirty="0" err="1" smtClean="0">
                <a:solidFill>
                  <a:srgbClr val="002060"/>
                </a:solidFill>
                <a:latin typeface="Bookman Old Style" pitchFamily="18" charset="0"/>
              </a:rPr>
              <a:t>Кайратовна</a:t>
            </a: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sz="1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D:\фото 2015 сппс\SAM_6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08" y="2428868"/>
            <a:ext cx="6905672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999537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Основные документы, используемые в работе СППС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hlinkClick r:id="rId3" action="ppaction://hlinkfile"/>
              </a:rPr>
              <a:t>Положение СППС (</a:t>
            </a:r>
            <a:r>
              <a:rPr lang="ru-RU" dirty="0" err="1" smtClean="0">
                <a:hlinkClick r:id="rId3" action="ppaction://hlinkfile"/>
              </a:rPr>
              <a:t>социально-психолого-педагогической</a:t>
            </a:r>
            <a:r>
              <a:rPr lang="ru-RU" dirty="0" smtClean="0">
                <a:hlinkClick r:id="rId3" action="ppaction://hlinkfile"/>
              </a:rPr>
              <a:t> службы)</a:t>
            </a:r>
            <a:endParaRPr lang="ru-RU" dirty="0" smtClean="0"/>
          </a:p>
          <a:p>
            <a:r>
              <a:rPr lang="ru-RU" dirty="0" smtClean="0">
                <a:hlinkClick r:id="rId4" action="ppaction://hlinkfile"/>
              </a:rPr>
              <a:t>План коррекционно-развивающих занятий с учащимися, состоящими на учетах.</a:t>
            </a:r>
            <a:endParaRPr lang="ru-RU" dirty="0" smtClean="0"/>
          </a:p>
          <a:p>
            <a:r>
              <a:rPr lang="ru-RU" dirty="0" smtClean="0">
                <a:hlinkClick r:id="rId5" action="ppaction://hlinkfile"/>
              </a:rPr>
              <a:t>Социально-психологическая карта класса</a:t>
            </a:r>
            <a:endParaRPr lang="ru-RU" dirty="0" smtClean="0"/>
          </a:p>
          <a:p>
            <a:r>
              <a:rPr lang="ru-RU" dirty="0" smtClean="0"/>
              <a:t>Индивидуально -  образовательный маршрут  (ИОМ)</a:t>
            </a:r>
          </a:p>
          <a:p>
            <a:r>
              <a:rPr lang="ru-RU" dirty="0" smtClean="0">
                <a:hlinkClick r:id="rId6" action="ppaction://hlinkfile"/>
              </a:rPr>
              <a:t>Индивидуальная социально-психологическая карта учащегося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день дверей\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План коррекционно-развивающих занятий построен с учетом развития функциональной грамотности учащихся, где основной формой организации является создание проблемных ситуаций.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день дверей\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4320480"/>
          </a:xfrm>
        </p:spPr>
        <p:txBody>
          <a:bodyPr>
            <a:noAutofit/>
          </a:bodyPr>
          <a:lstStyle/>
          <a:p>
            <a:pPr indent="449580"/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Основная цель коррекционно-развивающих занятий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это социализация подростка в обществе, помощь в определении своей жизненной позиции,  формирование моральных и ценностных принципов. </a:t>
            </a:r>
            <a:b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день дверей\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368151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496944" cy="4896544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создать психологически комфортные условия для успешной социализации личности подростка;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помочь учащимся познать себя, свои индивидуально-личностные особенности;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развивать коммуникативные умения учащихся в условиях позитивного творческого общения;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создать условия для развития межличностной культуры общения.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день дверей\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368151"/>
          </a:xfrm>
        </p:spPr>
        <p:txBody>
          <a:bodyPr>
            <a:normAutofit/>
          </a:bodyPr>
          <a:lstStyle/>
          <a:p>
            <a:endParaRPr lang="ru-RU" sz="5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496944" cy="446449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Самой эффективной формой работы с данной группой учащихся является групповая форма работы, так как большинство эффективных изменений в установках и поведении людей происходит в групповом, а не в индивидуальном контексте, и в группе личность может обнаружить и изменить какие-то свои установки, выработать новые формы поведения и увидеть себя так, как его видят другие.  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день дверей\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496944" cy="4896544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60649"/>
            <a:ext cx="73448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Разработаны социально-психологические карты для каждого класса, в которых отслеживаются учащиеся с какими-либо отклонениями в поведении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(краткая характеристика поведения)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 основании данных карт была сделана выборка  учащихся, состоящих на всех видах учета («группа риска»,    ГДН, ВШК) и учащихся с ярко выраженными признаками девиации.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Всего 16 человек (две группы по 8 человек).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В индивидуальных социально-психологических картах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отслеживаются следующие показатели: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- мотивы, интересы, склонности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- особенности характера и поведения на начало года, промежуточный контроль в конце 1-го полугодия, на конец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день дверей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5148064" cy="537321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36815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активного обучения, направленные на развитие личностных способностей, творческое мышление и способность самостоятельно принимать решения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339752" y="1412776"/>
            <a:ext cx="6480720" cy="4896544"/>
          </a:xfrm>
        </p:spPr>
        <p:txBody>
          <a:bodyPr>
            <a:noAutofit/>
          </a:bodyPr>
          <a:lstStyle/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 -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ЗХУ (Знаю – Хочу знать – Узнал), «Аллея совести», «Круглый стол», «Спиной к спине», «Карусель», «Коллаж», «Колесо последствий», «Творческая матрица», стратегия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Исикавы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Рыбьей Кости, «Гигантские шаги», «Параллельные линии», «Линии жизни», «Внутренние фильмы» и т.д.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321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Социально-психолого-педагогическая служба  КШДС № 33</vt:lpstr>
      <vt:lpstr>Социально-психолого-педагогическая служба: педагоги-психологи Кострова Кристина Вадимовна и Малиновская Елена Ивановна,  социальный педагог Кондрашева Диана Кайратовна </vt:lpstr>
      <vt:lpstr>Основные документы, используемые в работе СППС</vt:lpstr>
      <vt:lpstr>   План коррекционно-развивающих занятий построен с учетом развития функциональной грамотности учащихся, где основной формой организации является создание проблемных ситуаций. </vt:lpstr>
      <vt:lpstr>Основная цель коррекционно-развивающих занятий - это социализация подростка в обществе, помощь в определении своей жизненной позиции,  формирование моральных и ценностных принципов.     </vt:lpstr>
      <vt:lpstr>Задачи:</vt:lpstr>
      <vt:lpstr>Слайд 7</vt:lpstr>
      <vt:lpstr>Слайд 8</vt:lpstr>
      <vt:lpstr>Методы активного обучения, направленные на развитие личностных способностей, творческое мышление и способность самостоятельно принимать решения</vt:lpstr>
      <vt:lpstr>Метод «Аллея совести» был использован на серии коррекционно-развивающих занятий   «Учусь говорить «нет».  </vt:lpstr>
      <vt:lpstr>Метод  «Коронованная особа»</vt:lpstr>
      <vt:lpstr>Слайд 12</vt:lpstr>
      <vt:lpstr>«Параллельные  линии»</vt:lpstr>
      <vt:lpstr>Слайд 14</vt:lpstr>
      <vt:lpstr>Слайд 15</vt:lpstr>
      <vt:lpstr>Желаем успехов в работе!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ДАНА</cp:lastModifiedBy>
  <cp:revision>51</cp:revision>
  <dcterms:modified xsi:type="dcterms:W3CDTF">2015-09-25T09:29:43Z</dcterms:modified>
</cp:coreProperties>
</file>