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C48278-2B7F-4D0D-8263-C80B5AAC983E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BC2304-EA5C-44F6-B72F-4BC06CBECB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« Мы живем в Независимом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азахстане»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3-Б и 3-В классы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408712" cy="34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40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3-Б и 3-В класса на классном часу путешествовали по городам Казахстана  и в каждом городе их ждал сюрприз в виде различных заданий.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н\Desktop\фото  кл.час независимость\SAM_38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8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этапом было собрать гербы города. Каждая команда собирала свой герб.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н\Desktop\фото  кл.час независимость\SAM_3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18453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\Desktop\фото  кл.час независимость\SAM_3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60" y="141277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\Desktop\фото  кл.час независимость\SAM_3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\Desktop\фото  кл.час независимость\SAM_3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60" y="4077072"/>
            <a:ext cx="3210610" cy="25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1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 этап географический.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чащиеся показывали знания по географии 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н\Desktop\фото  кл.час независимость\SAM_38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знание музыки , Литературы 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\Desktop\фото  кл.час независимость\SAM_3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052736"/>
            <a:ext cx="39117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\Desktop\фото  кл.час независимость\SAM_3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" y="1118173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\Desktop\фото  кл.час независимость\SAM_3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7" y="4005064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\Desktop\фото  кл.час независимость\SAM_38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7052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9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4 этап отгадывание кроссворда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н\Desktop\фото  кл.час независимость\SAM_3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747921" cy="28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\Desktop\фото  кл.час независимость\SAM_3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\Desktop\фото  кл.час независимость\SAM_3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55239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н\Desktop\фото  кл.час независимость\SAM_3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600400" cy="23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4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Не легким оказалось задание на знание пословиц и поговорок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н\Desktop\фото  кл.час независимость\SAM_3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9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\Desktop\фото  кл.час независимость\SAM_3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3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на разноцветных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стикирах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учащиеся написали пожелания своей стране 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н\Desktop\фото  кл.час независимость\SAM_38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82" y="1052736"/>
            <a:ext cx="4669218" cy="34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\Desktop\фото  кл.час независимость\SAM_38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0968"/>
            <a:ext cx="442798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97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90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Классный час « Мы живем в Независимом  Казахстане» 3-Б и 3-В классы</vt:lpstr>
      <vt:lpstr>Учащиеся 3-Б и 3-В класса на классном часу путешествовали по городам Казахстана  и в каждом городе их ждал сюрприз в виде различных заданий. </vt:lpstr>
      <vt:lpstr>1  этапом было собрать гербы города. Каждая команда собирала свой герб.</vt:lpstr>
      <vt:lpstr>                  2 этап географический. Учащиеся показывали знания по географии .</vt:lpstr>
      <vt:lpstr>3 этап знание музыки , Литературы .</vt:lpstr>
      <vt:lpstr>                                           4 этап отгадывание кроссворда</vt:lpstr>
      <vt:lpstr>                   Не легким оказалось задание на знание пословиц и поговорок</vt:lpstr>
      <vt:lpstr>В завершении на разноцветных стикирах учащиеся написали пожелания своей стране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</dc:creator>
  <cp:lastModifiedBy>н</cp:lastModifiedBy>
  <cp:revision>4</cp:revision>
  <dcterms:created xsi:type="dcterms:W3CDTF">2015-12-18T02:27:52Z</dcterms:created>
  <dcterms:modified xsi:type="dcterms:W3CDTF">2015-12-18T03:46:36Z</dcterms:modified>
</cp:coreProperties>
</file>