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456-7686-4757-952A-AA9EA4F67D06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14E5-DC9F-44EE-9C14-3B5A5683B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456-7686-4757-952A-AA9EA4F67D06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14E5-DC9F-44EE-9C14-3B5A5683B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456-7686-4757-952A-AA9EA4F67D06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14E5-DC9F-44EE-9C14-3B5A5683B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456-7686-4757-952A-AA9EA4F67D06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14E5-DC9F-44EE-9C14-3B5A5683B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456-7686-4757-952A-AA9EA4F67D06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14E5-DC9F-44EE-9C14-3B5A5683B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456-7686-4757-952A-AA9EA4F67D06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14E5-DC9F-44EE-9C14-3B5A5683B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456-7686-4757-952A-AA9EA4F67D06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14E5-DC9F-44EE-9C14-3B5A5683B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456-7686-4757-952A-AA9EA4F67D06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14E5-DC9F-44EE-9C14-3B5A5683B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456-7686-4757-952A-AA9EA4F67D06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14E5-DC9F-44EE-9C14-3B5A5683B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456-7686-4757-952A-AA9EA4F67D06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14E5-DC9F-44EE-9C14-3B5A5683B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456-7686-4757-952A-AA9EA4F67D06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14E5-DC9F-44EE-9C14-3B5A5683B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A456-7686-4757-952A-AA9EA4F67D06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14E5-DC9F-44EE-9C14-3B5A5683B6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002060"/>
                </a:solidFill>
              </a:rPr>
              <a:t>Отчет преподавателя химии </a:t>
            </a:r>
            <a:r>
              <a:rPr lang="ru-RU" sz="6000" i="1" dirty="0" err="1" smtClean="0">
                <a:solidFill>
                  <a:srgbClr val="002060"/>
                </a:solidFill>
              </a:rPr>
              <a:t>Жакибаева</a:t>
            </a:r>
            <a:r>
              <a:rPr lang="ru-RU" sz="6000" i="1" dirty="0" smtClean="0">
                <a:solidFill>
                  <a:srgbClr val="002060"/>
                </a:solidFill>
              </a:rPr>
              <a:t> С.Б. за период с 2013 по 2015 годы .</a:t>
            </a:r>
            <a:endParaRPr lang="ru-RU" sz="6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I:\сканы\untitled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609621" cy="6473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1"/>
            <a:ext cx="7643192" cy="4421088"/>
          </a:xfrm>
        </p:spPr>
        <p:txBody>
          <a:bodyPr>
            <a:normAutofit/>
          </a:bodyPr>
          <a:lstStyle/>
          <a:p>
            <a:r>
              <a:rPr lang="ru-RU" sz="9600" i="1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внимание!</a:t>
            </a:r>
            <a:endParaRPr lang="ru-RU" sz="96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Соискание должности учителя химии, поиск интересной и достойно оплачиваемой работы.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Дата рождения: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03.03.1955 г.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Образование: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1972-1977 гг. КАРГУ, Химический факультет</a:t>
            </a:r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Специальность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 «Химик, преподаватель химии»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Опыт работы: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1977-1979 гг.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Нуринский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район,савхоза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«Урожайный» </a:t>
            </a:r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Должность: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Преподаватель химии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Профилирующий предмет: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Химия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1979-1984гг.ХМИ(химико-металлургический институт)</a:t>
            </a:r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Должность: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Старший инженер лаборатории   ФХМШ(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физико-химия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металлургических шлаков)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Обязанности: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Исследования физико-химических свойств доменных шлаков</a:t>
            </a:r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1981-1982 гг.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КАРГТУ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Должность: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Преподаватель химии по совместительству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1985-1982 гг. Шахта «</a:t>
            </a:r>
            <a:r>
              <a:rPr lang="ru-RU" dirty="0" err="1"/>
              <a:t>Кузембаева</a:t>
            </a:r>
            <a:r>
              <a:rPr lang="ru-RU" dirty="0"/>
              <a:t>»</a:t>
            </a:r>
          </a:p>
          <a:p>
            <a:r>
              <a:rPr lang="ru-RU" b="1" dirty="0"/>
              <a:t>Должность</a:t>
            </a:r>
            <a:r>
              <a:rPr lang="ru-RU" dirty="0"/>
              <a:t>: Проходчик, должность </a:t>
            </a:r>
            <a:r>
              <a:rPr lang="ru-RU" dirty="0" err="1"/>
              <a:t>звеневой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1993-1999гг. АО «</a:t>
            </a:r>
            <a:r>
              <a:rPr lang="ru-RU" dirty="0" err="1"/>
              <a:t>Трансснабсервис</a:t>
            </a:r>
            <a:r>
              <a:rPr lang="ru-RU" dirty="0"/>
              <a:t>»</a:t>
            </a:r>
          </a:p>
          <a:p>
            <a:r>
              <a:rPr lang="ru-RU" b="1" dirty="0"/>
              <a:t>Должность</a:t>
            </a:r>
            <a:r>
              <a:rPr lang="ru-RU" dirty="0"/>
              <a:t>: Начальник коммерческого отдела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2000-по 2013год: АО «</a:t>
            </a:r>
            <a:r>
              <a:rPr lang="ru-RU" dirty="0" err="1"/>
              <a:t>Евразиан</a:t>
            </a:r>
            <a:r>
              <a:rPr lang="ru-RU" dirty="0"/>
              <a:t> </a:t>
            </a:r>
            <a:r>
              <a:rPr lang="ru-RU" dirty="0" err="1"/>
              <a:t>Фудс</a:t>
            </a:r>
            <a:r>
              <a:rPr lang="ru-RU" dirty="0"/>
              <a:t>»  Карагандинский маргариновый завод</a:t>
            </a:r>
          </a:p>
          <a:p>
            <a:r>
              <a:rPr lang="ru-RU" b="1" dirty="0"/>
              <a:t>Должность</a:t>
            </a:r>
            <a:r>
              <a:rPr lang="ru-RU" dirty="0"/>
              <a:t>: Машинист аммиачных холодильных </a:t>
            </a:r>
            <a:r>
              <a:rPr lang="ru-RU" dirty="0" err="1"/>
              <a:t>установок.Старший</a:t>
            </a:r>
            <a:r>
              <a:rPr lang="ru-RU" dirty="0"/>
              <a:t> смены.</a:t>
            </a:r>
          </a:p>
          <a:p>
            <a:r>
              <a:rPr lang="ru-RU" dirty="0"/>
              <a:t>С 2013г. учитель химии в КГУ СОШ №10.</a:t>
            </a:r>
          </a:p>
          <a:p>
            <a:r>
              <a:rPr lang="ru-RU" b="1" dirty="0"/>
              <a:t>Профессиональные навыки компьютерных программ:</a:t>
            </a:r>
            <a:r>
              <a:rPr lang="ru-RU" dirty="0"/>
              <a:t> </a:t>
            </a:r>
          </a:p>
          <a:p>
            <a:r>
              <a:rPr lang="ru-RU" dirty="0"/>
              <a:t>Пользователь ПК</a:t>
            </a:r>
          </a:p>
          <a:p>
            <a:r>
              <a:rPr lang="ru-RU" b="1" dirty="0"/>
              <a:t>С 2013 года по настоящее время работаю в КГУ СОШ №10 преподавателем химии .</a:t>
            </a:r>
            <a:endParaRPr lang="ru-RU" dirty="0"/>
          </a:p>
          <a:p>
            <a:r>
              <a:rPr lang="ru-RU" b="1" dirty="0"/>
              <a:t>Дополнительные сведения:</a:t>
            </a:r>
            <a:endParaRPr lang="ru-RU" dirty="0"/>
          </a:p>
          <a:p>
            <a:r>
              <a:rPr lang="ru-RU" dirty="0"/>
              <a:t>Неоднократно отмечался за хорошую работу, благодарностями, премиями, ценными  подарками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время работы в школе я показал следующие результаты:</a:t>
            </a:r>
          </a:p>
          <a:p>
            <a:pPr>
              <a:buNone/>
            </a:pPr>
            <a:r>
              <a:rPr lang="ru-RU" dirty="0" smtClean="0"/>
              <a:t>    Учащиеся 8-11 классов показали хорошие результаты в Олимпиадах по химии и в научно –исследовательских работах.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format_A5_document_298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2"/>
            <a:ext cx="4608512" cy="6518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:\format_A5_document_7814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691176" cy="6635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format_A5_document_959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6632"/>
            <a:ext cx="4536504" cy="64169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I:\сканы\untitled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4734758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I:\сканы\untitl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73624"/>
            <a:ext cx="4866979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I:\сканы\untitled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19178" cy="59375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61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Отчет преподавателя химии Жакибаева С.Б. за период с 2013 по 2015 годы 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2015-05-13T15:46:51Z</dcterms:created>
  <dcterms:modified xsi:type="dcterms:W3CDTF">2015-05-13T16:33:09Z</dcterms:modified>
</cp:coreProperties>
</file>