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61" r:id="rId3"/>
    <p:sldId id="265" r:id="rId4"/>
    <p:sldId id="266" r:id="rId5"/>
    <p:sldId id="267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979334-62CA-42C6-8950-A4DF7CB5C43A}" type="datetimeFigureOut">
              <a:rPr lang="ru-RU" smtClean="0"/>
              <a:t>16.02.2017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DEDAED-53E5-42B1-95C6-029EAE7A592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979334-62CA-42C6-8950-A4DF7CB5C43A}" type="datetimeFigureOut">
              <a:rPr lang="ru-RU" smtClean="0"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DEDAED-53E5-42B1-95C6-029EAE7A59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979334-62CA-42C6-8950-A4DF7CB5C43A}" type="datetimeFigureOut">
              <a:rPr lang="ru-RU" smtClean="0"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DEDAED-53E5-42B1-95C6-029EAE7A59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979334-62CA-42C6-8950-A4DF7CB5C43A}" type="datetimeFigureOut">
              <a:rPr lang="ru-RU" smtClean="0"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DEDAED-53E5-42B1-95C6-029EAE7A59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979334-62CA-42C6-8950-A4DF7CB5C43A}" type="datetimeFigureOut">
              <a:rPr lang="ru-RU" smtClean="0"/>
              <a:t>16.02.2017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DEDAED-53E5-42B1-95C6-029EAE7A592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979334-62CA-42C6-8950-A4DF7CB5C43A}" type="datetimeFigureOut">
              <a:rPr lang="ru-RU" smtClean="0"/>
              <a:t>16.02.2017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DEDAED-53E5-42B1-95C6-029EAE7A59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979334-62CA-42C6-8950-A4DF7CB5C43A}" type="datetimeFigureOut">
              <a:rPr lang="ru-RU" smtClean="0"/>
              <a:t>16.02.2017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DEDAED-53E5-42B1-95C6-029EAE7A59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979334-62CA-42C6-8950-A4DF7CB5C43A}" type="datetimeFigureOut">
              <a:rPr lang="ru-RU" smtClean="0"/>
              <a:t>16.02.2017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DEDAED-53E5-42B1-95C6-029EAE7A59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979334-62CA-42C6-8950-A4DF7CB5C43A}" type="datetimeFigureOut">
              <a:rPr lang="ru-RU" smtClean="0"/>
              <a:t>16.02.2017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DEDAED-53E5-42B1-95C6-029EAE7A5923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979334-62CA-42C6-8950-A4DF7CB5C43A}" type="datetimeFigureOut">
              <a:rPr lang="ru-RU" smtClean="0"/>
              <a:t>16.02.2017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DEDAED-53E5-42B1-95C6-029EAE7A592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979334-62CA-42C6-8950-A4DF7CB5C43A}" type="datetimeFigureOut">
              <a:rPr lang="ru-RU" smtClean="0"/>
              <a:t>16.02.2017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8DEDAED-53E5-42B1-95C6-029EAE7A592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0979334-62CA-42C6-8950-A4DF7CB5C43A}" type="datetimeFigureOut">
              <a:rPr lang="ru-RU" smtClean="0"/>
              <a:t>16.02.2017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8DEDAED-53E5-42B1-95C6-029EAE7A5923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87624" y="1556792"/>
            <a:ext cx="7272808" cy="1728192"/>
          </a:xfrm>
        </p:spPr>
        <p:txBody>
          <a:bodyPr/>
          <a:lstStyle/>
          <a:p>
            <a:pPr algn="ctr"/>
            <a:r>
              <a:rPr lang="ru-RU" dirty="0" smtClean="0"/>
              <a:t>«ПРОФЕССИЯ МОИХ РОДИТЕЛЕЙ»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19872" y="4365104"/>
            <a:ext cx="5390416" cy="1944216"/>
          </a:xfrm>
        </p:spPr>
        <p:txBody>
          <a:bodyPr>
            <a:normAutofit/>
          </a:bodyPr>
          <a:lstStyle/>
          <a:p>
            <a:pPr algn="r"/>
            <a:r>
              <a:rPr lang="kk-KZ" dirty="0" smtClean="0"/>
              <a:t>Выполнил</a:t>
            </a:r>
            <a:r>
              <a:rPr lang="ru-RU" dirty="0" smtClean="0"/>
              <a:t>: </a:t>
            </a:r>
            <a:endParaRPr lang="ru-RU" dirty="0" smtClean="0"/>
          </a:p>
          <a:p>
            <a:pPr algn="r"/>
            <a:r>
              <a:rPr lang="ru-RU" smtClean="0"/>
              <a:t>8 </a:t>
            </a:r>
            <a:r>
              <a:rPr lang="ru-RU" dirty="0" smtClean="0"/>
              <a:t>«А»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369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5" y="2204864"/>
            <a:ext cx="7884368" cy="2520280"/>
          </a:xfrm>
        </p:spPr>
        <p:txBody>
          <a:bodyPr>
            <a:normAutofit/>
          </a:bodyPr>
          <a:lstStyle/>
          <a:p>
            <a:r>
              <a:rPr lang="ru-RU" dirty="0"/>
              <a:t>В мире очень много интересных профессий, но я хочу рассказать о профессии своих родителей.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5" y="4869160"/>
            <a:ext cx="2524125" cy="180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0"/>
            <a:ext cx="5073622" cy="2199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1130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16632"/>
            <a:ext cx="7818072" cy="613176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/>
              <a:t>Моя мама с детства мечтала стать </a:t>
            </a:r>
            <a:r>
              <a:rPr lang="ru-RU" b="1" dirty="0"/>
              <a:t>учительницей</a:t>
            </a:r>
            <a:r>
              <a:rPr lang="ru-RU" dirty="0"/>
              <a:t>, ей нравилось учить детей – кукол, проверять их тетради, где она сама писала и рисовала задания. Повзрослев, мама выучилась в университете и стала </a:t>
            </a:r>
            <a:r>
              <a:rPr lang="ru-RU" b="1" dirty="0"/>
              <a:t>экономистом</a:t>
            </a:r>
            <a:r>
              <a:rPr lang="ru-RU" dirty="0"/>
              <a:t>. </a:t>
            </a:r>
            <a:r>
              <a:rPr lang="ru-RU" b="1" dirty="0"/>
              <a:t>Кто хочет быть экономистом? </a:t>
            </a:r>
            <a:r>
              <a:rPr lang="ru-RU" dirty="0"/>
              <a:t>В первую очередь, человек должен любить и хорошо знать математику. Работа </a:t>
            </a:r>
            <a:r>
              <a:rPr lang="ru-RU" b="1" dirty="0"/>
              <a:t>экономиста</a:t>
            </a:r>
            <a:r>
              <a:rPr lang="ru-RU" dirty="0"/>
              <a:t> требует аккуратности и точности, а поскольку ему зачастую приходится отстаивать интересы предприятия, он должен быть </a:t>
            </a:r>
            <a:r>
              <a:rPr lang="ru-RU" b="1" dirty="0"/>
              <a:t>принципиальным</a:t>
            </a:r>
            <a:r>
              <a:rPr lang="ru-RU" dirty="0"/>
              <a:t> и </a:t>
            </a:r>
            <a:r>
              <a:rPr lang="ru-RU" b="1" dirty="0"/>
              <a:t>честным</a:t>
            </a:r>
            <a:r>
              <a:rPr lang="ru-RU" dirty="0"/>
              <a:t> человеком. У моей мамы очень </a:t>
            </a:r>
            <a:r>
              <a:rPr lang="ru-RU" b="1" dirty="0"/>
              <a:t>сложная</a:t>
            </a:r>
            <a:r>
              <a:rPr lang="ru-RU" dirty="0"/>
              <a:t>, </a:t>
            </a:r>
            <a:r>
              <a:rPr lang="ru-RU" b="1" dirty="0"/>
              <a:t>ответственная</a:t>
            </a:r>
            <a:r>
              <a:rPr lang="ru-RU" dirty="0"/>
              <a:t> и в то же время </a:t>
            </a:r>
            <a:r>
              <a:rPr lang="ru-RU" b="1" dirty="0"/>
              <a:t>интересная</a:t>
            </a:r>
            <a:r>
              <a:rPr lang="ru-RU" dirty="0"/>
              <a:t> работа. Мама выполняет много различных расчетов и в этом ей помогают </a:t>
            </a:r>
            <a:r>
              <a:rPr lang="ru-RU" b="1" dirty="0"/>
              <a:t>ее знания</a:t>
            </a:r>
            <a:r>
              <a:rPr lang="ru-RU" dirty="0"/>
              <a:t>. А еще ей часто приходится общаться с людьми, которые к ней приходят. </a:t>
            </a:r>
            <a:r>
              <a:rPr lang="ru-RU" dirty="0" smtClean="0"/>
              <a:t>Мама </a:t>
            </a:r>
            <a:r>
              <a:rPr lang="ru-RU" dirty="0"/>
              <a:t>очень </a:t>
            </a:r>
            <a:r>
              <a:rPr lang="ru-RU" b="1" dirty="0"/>
              <a:t>любит свою работу </a:t>
            </a:r>
            <a:r>
              <a:rPr lang="ru-RU" dirty="0"/>
              <a:t>и легко с ней справляется.  </a:t>
            </a:r>
          </a:p>
        </p:txBody>
      </p:sp>
    </p:spTree>
    <p:extLst>
      <p:ext uri="{BB962C8B-B14F-4D97-AF65-F5344CB8AC3E}">
        <p14:creationId xmlns:p14="http://schemas.microsoft.com/office/powerpoint/2010/main" val="2715349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16632"/>
            <a:ext cx="7746064" cy="6131768"/>
          </a:xfrm>
        </p:spPr>
        <p:txBody>
          <a:bodyPr>
            <a:noAutofit/>
          </a:bodyPr>
          <a:lstStyle/>
          <a:p>
            <a:pPr algn="just"/>
            <a:r>
              <a:rPr lang="ru-RU" sz="2800" dirty="0"/>
              <a:t>Профессия у папы </a:t>
            </a:r>
            <a:r>
              <a:rPr lang="ru-RU" sz="2800" b="1" dirty="0"/>
              <a:t>очень интересная</a:t>
            </a:r>
            <a:r>
              <a:rPr lang="ru-RU" sz="2800" dirty="0"/>
              <a:t>, но в тоже время </a:t>
            </a:r>
            <a:r>
              <a:rPr lang="ru-RU" sz="2800" b="1" dirty="0"/>
              <a:t>очень ответственная</a:t>
            </a:r>
            <a:r>
              <a:rPr lang="ru-RU" sz="2800" dirty="0"/>
              <a:t>. Папа работает </a:t>
            </a:r>
            <a:r>
              <a:rPr lang="ru-RU" sz="2800" b="1" dirty="0"/>
              <a:t>водителем </a:t>
            </a:r>
            <a:r>
              <a:rPr lang="ru-RU" sz="2800" dirty="0"/>
              <a:t>автобуса. Как - то я спросила у него</a:t>
            </a:r>
            <a:r>
              <a:rPr lang="ru-RU" sz="2800" b="1" dirty="0"/>
              <a:t>: «А можно мне посмотреть, где ты работаешь?», </a:t>
            </a:r>
            <a:r>
              <a:rPr lang="ru-RU" sz="2800" dirty="0"/>
              <a:t>на что папа ответил, что у них там всё очень </a:t>
            </a:r>
            <a:r>
              <a:rPr lang="ru-RU" sz="2800" b="1" dirty="0"/>
              <a:t>строго</a:t>
            </a:r>
            <a:r>
              <a:rPr lang="ru-RU" sz="2800" dirty="0"/>
              <a:t>. Все, кто вместе с ним работает, пользуются специальными пропусками. Это называется </a:t>
            </a:r>
            <a:r>
              <a:rPr lang="ru-RU" sz="2800" dirty="0" err="1"/>
              <a:t>контрольно</a:t>
            </a:r>
            <a:r>
              <a:rPr lang="ru-RU" sz="2800" dirty="0"/>
              <a:t> - пропускной режим. И, чтобы получить допуск к автобусу, папа каждую смену проходит медицинский осмотр. А ещё я узнала, что, оказывается, папа так же как и я учится и сдаёт </a:t>
            </a:r>
            <a:r>
              <a:rPr lang="ru-RU" sz="2800" b="1" dirty="0"/>
              <a:t>экзамены</a:t>
            </a:r>
            <a:r>
              <a:rPr lang="ru-RU" sz="2800" dirty="0"/>
              <a:t> каждый год. Работа на автобусе без сдачи экзаменов запрещена.</a:t>
            </a:r>
          </a:p>
        </p:txBody>
      </p:sp>
    </p:spTree>
    <p:extLst>
      <p:ext uri="{BB962C8B-B14F-4D97-AF65-F5344CB8AC3E}">
        <p14:creationId xmlns:p14="http://schemas.microsoft.com/office/powerpoint/2010/main" val="91831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16632"/>
            <a:ext cx="7818072" cy="6131768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/>
              <a:t>Мама предупредила меня, если хочешь иметь </a:t>
            </a:r>
            <a:r>
              <a:rPr lang="ru-RU" b="1" dirty="0"/>
              <a:t>достойную профессию</a:t>
            </a:r>
            <a:r>
              <a:rPr lang="ru-RU" dirty="0"/>
              <a:t>, нужно закончить </a:t>
            </a:r>
            <a:r>
              <a:rPr lang="ru-RU" b="1" dirty="0"/>
              <a:t>институт</a:t>
            </a:r>
            <a:r>
              <a:rPr lang="ru-RU" dirty="0"/>
              <a:t>. Но в институт поступают те, кто </a:t>
            </a:r>
            <a:r>
              <a:rPr lang="ru-RU" b="1" dirty="0"/>
              <a:t>хорошо учится </a:t>
            </a:r>
            <a:r>
              <a:rPr lang="ru-RU" dirty="0"/>
              <a:t>в школе. Я буду стараться учиться на пять и четыре, ведь </a:t>
            </a:r>
            <a:r>
              <a:rPr lang="ru-RU" b="1" dirty="0"/>
              <a:t>хорошие знания </a:t>
            </a:r>
            <a:r>
              <a:rPr lang="ru-RU" dirty="0"/>
              <a:t>пригодятся мне в </a:t>
            </a:r>
            <a:r>
              <a:rPr lang="ru-RU" b="1" dirty="0"/>
              <a:t>будущей профессии</a:t>
            </a:r>
            <a:r>
              <a:rPr lang="ru-RU" dirty="0"/>
              <a:t>! </a:t>
            </a:r>
            <a:r>
              <a:rPr lang="ru-RU" b="1" dirty="0"/>
              <a:t>Выбор профессии</a:t>
            </a:r>
            <a:r>
              <a:rPr lang="ru-RU" dirty="0"/>
              <a:t> – очень </a:t>
            </a:r>
            <a:r>
              <a:rPr lang="ru-RU" b="1" dirty="0"/>
              <a:t>важный</a:t>
            </a:r>
            <a:r>
              <a:rPr lang="ru-RU" dirty="0"/>
              <a:t> шаг в </a:t>
            </a:r>
            <a:r>
              <a:rPr lang="ru-RU" b="1" dirty="0"/>
              <a:t>жизни </a:t>
            </a:r>
            <a:r>
              <a:rPr lang="ru-RU" dirty="0"/>
              <a:t>каждого  человека. И обязательно нужно сделать </a:t>
            </a:r>
            <a:r>
              <a:rPr lang="ru-RU" b="1" dirty="0"/>
              <a:t>правильный выбор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Я </a:t>
            </a:r>
            <a:r>
              <a:rPr lang="ru-RU" b="1" dirty="0"/>
              <a:t>горжусь</a:t>
            </a:r>
            <a:r>
              <a:rPr lang="ru-RU" dirty="0"/>
              <a:t> своими родителями , </a:t>
            </a:r>
            <a:r>
              <a:rPr lang="ru-RU" b="1" dirty="0"/>
              <a:t>восхищаюсь</a:t>
            </a:r>
            <a:r>
              <a:rPr lang="ru-RU" dirty="0"/>
              <a:t> их </a:t>
            </a:r>
            <a:r>
              <a:rPr lang="ru-RU" b="1" dirty="0"/>
              <a:t>трудом</a:t>
            </a:r>
            <a:r>
              <a:rPr lang="ru-RU" dirty="0"/>
              <a:t> и </a:t>
            </a:r>
            <a:r>
              <a:rPr lang="ru-RU" b="1" dirty="0"/>
              <a:t>любовью</a:t>
            </a:r>
            <a:r>
              <a:rPr lang="ru-RU" dirty="0"/>
              <a:t> к выбранному делу, к своей </a:t>
            </a:r>
            <a:r>
              <a:rPr lang="ru-RU" b="1" dirty="0"/>
              <a:t>профессии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461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29</TotalTime>
  <Words>351</Words>
  <Application>Microsoft Office PowerPoint</Application>
  <PresentationFormat>Экран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Солнцестояние</vt:lpstr>
      <vt:lpstr>«ПРОФЕССИЯ МОИХ РОДИТЕЛЕЙ»</vt:lpstr>
      <vt:lpstr>В мире очень много интересных профессий, но я хочу рассказать о профессии своих родителей.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«ПРОФЕССИЯ МОИХ РОДИТЕЛЕЙ»</dc:title>
  <dc:creator>Windows User</dc:creator>
  <cp:lastModifiedBy>qwe</cp:lastModifiedBy>
  <cp:revision>5</cp:revision>
  <dcterms:created xsi:type="dcterms:W3CDTF">2017-02-15T13:21:35Z</dcterms:created>
  <dcterms:modified xsi:type="dcterms:W3CDTF">2017-02-16T07:06:56Z</dcterms:modified>
</cp:coreProperties>
</file>