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Картинки по запросу медицин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285728"/>
            <a:ext cx="6310353" cy="378621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3429000"/>
            <a:ext cx="4500594" cy="1314458"/>
          </a:xfrm>
        </p:spPr>
        <p:txBody>
          <a:bodyPr>
            <a:noAutofit/>
          </a:bodyPr>
          <a:lstStyle/>
          <a:p>
            <a:r>
              <a:rPr lang="ru-RU" sz="66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Моя мама-врач</a:t>
            </a:r>
            <a:endParaRPr lang="ru-RU" sz="66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5500702"/>
            <a:ext cx="4786346" cy="1038220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Выполнил: ученик 8 «Б» класса</a:t>
            </a:r>
          </a:p>
          <a:p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Бабив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Глеб</a:t>
            </a:r>
            <a:endParaRPr lang="ru-RU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1143000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В наше время все профессии очень важны. Важна профессия учителя, ведь он учит детей. Не менее важна профессия инженера, ведь он изобретает новые машины. Но я считаю, что самая важная профессия у моей мамы. Она - врач.</a:t>
            </a:r>
            <a:endParaRPr lang="ru-RU" sz="24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4" name="AutoShape 2" descr="Картинки по запросу женщина врач рисунок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196" name="AutoShape 4" descr="Картинки по запросу женщина врач рисунок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2285992"/>
            <a:ext cx="4157677" cy="4366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Врач — милосердная профессия.</a:t>
            </a:r>
            <a:r>
              <a:rPr lang="ru-RU" sz="27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Это человек, готовый посвятить себя служению людям. Он берет на себя огромную ответственность за великое чудо — человеческую жизнь.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2571744"/>
            <a:ext cx="5014930" cy="3628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143000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На мой взгляд, профессия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врача</a:t>
            </a:r>
            <a:r>
              <a:rPr lang="ru-RU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— одна из самых </a:t>
            </a:r>
            <a:r>
              <a:rPr lang="ru-RU" sz="2400" b="1" u="sng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замечательных</a:t>
            </a:r>
            <a:r>
              <a:rPr lang="ru-RU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u="sng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благородных</a:t>
            </a:r>
            <a:r>
              <a:rPr lang="ru-RU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u="sng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гуманных</a:t>
            </a:r>
            <a:r>
              <a:rPr lang="ru-RU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, и </a:t>
            </a:r>
            <a:r>
              <a:rPr lang="ru-RU" sz="2400" b="1" u="sng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востребованных</a:t>
            </a:r>
            <a:r>
              <a:rPr lang="ru-RU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на Земле.</a:t>
            </a:r>
            <a:endParaRPr lang="ru-RU" sz="24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1928802"/>
            <a:ext cx="2195916" cy="4643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2143116"/>
            <a:ext cx="3086109" cy="43597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1143000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Великую отечественную войну медработники, ценой собственной жизни, на своих плечах, выносили с поля боя раненых, делали экстренные операции в полевых условиях под обстрелами врага. И сейчас есть место врачебным подвигам! 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2571744"/>
            <a:ext cx="5491183" cy="3837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143000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Каждый из нас время от времени болеет. И в таком случае все мы идем к врачу. Ведь именно врач поможет определить болезнь и назначит ее лечение. Но иногда обыкновенный поход в поликлинику не помогает. И тогда приходится ложиться в больницу.</a:t>
            </a:r>
            <a:endParaRPr lang="ru-RU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2714620"/>
            <a:ext cx="4800621" cy="3657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1143000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Моя мама работает в больнице. Каждый день туда поступают сотни пациентов. Многие из них в очень тяжелом состоянии. И именно моя мама начинает бороться с болезнью за жизнь и здоровье человека. Мама может не появляться дома сутками, лишь бы спасти  человеческую жизнь. </a:t>
            </a:r>
            <a:endParaRPr lang="ru-RU" sz="24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2571744"/>
            <a:ext cx="4176726" cy="3769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Все люди, которых лечила и спасала моя </a:t>
            </a:r>
            <a:r>
              <a:rPr lang="ru-RU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мама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помнят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любят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ее, как 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умного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доброго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заботливого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врача.</a:t>
            </a:r>
            <a:endParaRPr lang="ru-RU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2071678"/>
            <a:ext cx="5105428" cy="4216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 очень горжусь своей мамой и ее профессией.</a:t>
            </a:r>
            <a:endParaRPr lang="ru-RU" sz="36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31840" y="1628800"/>
            <a:ext cx="2519132" cy="5072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220</Words>
  <Application>Microsoft Office PowerPoint</Application>
  <PresentationFormat>Экран (4:3)</PresentationFormat>
  <Paragraphs>11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Моя мама-врач</vt:lpstr>
      <vt:lpstr>В наше время все профессии очень важны. Важна профессия учителя, ведь он учит детей. Не менее важна профессия инженера, ведь он изобретает новые машины. Но я считаю, что самая важная профессия у моей мамы. Она - врач.</vt:lpstr>
      <vt:lpstr>Врач — милосердная профессия. Это человек, готовый посвятить себя служению людям. Он берет на себя огромную ответственность за великое чудо — человеческую жизнь. </vt:lpstr>
      <vt:lpstr>На мой взгляд, профессия врача — одна из самых замечательных, благородных, гуманных, и востребованных на Земле.</vt:lpstr>
      <vt:lpstr>В Великую отечественную войну медработники, ценой собственной жизни, на своих плечах, выносили с поля боя раненых, делали экстренные операции в полевых условиях под обстрелами врага. И сейчас есть место врачебным подвигам! </vt:lpstr>
      <vt:lpstr>Каждый из нас время от времени болеет. И в таком случае все мы идем к врачу. Ведь именно врач поможет определить болезнь и назначит ее лечение. Но иногда обыкновенный поход в поликлинику не помогает. И тогда приходится ложиться в больницу.</vt:lpstr>
      <vt:lpstr>Моя мама работает в больнице. Каждый день туда поступают сотни пациентов. Многие из них в очень тяжелом состоянии. И именно моя мама начинает бороться с болезнью за жизнь и здоровье человека. Мама может не появляться дома сутками, лишь бы спасти  человеческую жизнь. </vt:lpstr>
      <vt:lpstr> Все люди, которых лечила и спасала моя мама, помнят и любят ее, как умного, доброго и заботливого врача.</vt:lpstr>
      <vt:lpstr>Я очень горжусь своей мамой и ее профессией.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Моя мама-врач</dc:title>
  <dc:creator>Пользователь</dc:creator>
  <cp:lastModifiedBy>User</cp:lastModifiedBy>
  <cp:revision>10</cp:revision>
  <dcterms:created xsi:type="dcterms:W3CDTF">2017-02-15T14:05:50Z</dcterms:created>
  <dcterms:modified xsi:type="dcterms:W3CDTF">2017-02-16T03:08:36Z</dcterms:modified>
</cp:coreProperties>
</file>