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5"/>
  </p:notesMasterIdLst>
  <p:sldIdLst>
    <p:sldId id="551" r:id="rId2"/>
    <p:sldId id="576" r:id="rId3"/>
    <p:sldId id="548" r:id="rId4"/>
    <p:sldId id="552" r:id="rId5"/>
    <p:sldId id="554" r:id="rId6"/>
    <p:sldId id="555" r:id="rId7"/>
    <p:sldId id="566" r:id="rId8"/>
    <p:sldId id="567" r:id="rId9"/>
    <p:sldId id="570" r:id="rId10"/>
    <p:sldId id="569" r:id="rId11"/>
    <p:sldId id="568" r:id="rId12"/>
    <p:sldId id="571" r:id="rId13"/>
    <p:sldId id="559" r:id="rId14"/>
    <p:sldId id="575" r:id="rId15"/>
    <p:sldId id="573" r:id="rId16"/>
    <p:sldId id="572" r:id="rId17"/>
    <p:sldId id="560" r:id="rId18"/>
    <p:sldId id="574" r:id="rId19"/>
    <p:sldId id="577" r:id="rId20"/>
    <p:sldId id="578" r:id="rId21"/>
    <p:sldId id="579" r:id="rId22"/>
    <p:sldId id="580" r:id="rId23"/>
    <p:sldId id="581" r:id="rId24"/>
  </p:sldIdLst>
  <p:sldSz cx="9144000" cy="6858000" type="screen4x3"/>
  <p:notesSz cx="6858000" cy="9144000"/>
  <p:defaultTextStyle>
    <a:defPPr>
      <a:defRPr lang="en-US"/>
    </a:defPPr>
    <a:lvl1pPr algn="ctr" rtl="0" eaLnBrk="0" fontAlgn="base" hangingPunct="0">
      <a:spcBef>
        <a:spcPct val="0"/>
      </a:spcBef>
      <a:spcAft>
        <a:spcPct val="0"/>
      </a:spcAft>
      <a:defRPr kern="1200">
        <a:solidFill>
          <a:schemeClr val="tx1"/>
        </a:solidFill>
        <a:latin typeface="Arial" charset="0"/>
        <a:ea typeface="+mn-ea"/>
        <a:cs typeface="+mn-cs"/>
      </a:defRPr>
    </a:lvl1pPr>
    <a:lvl2pPr marL="457200" algn="ctr" rtl="0" eaLnBrk="0" fontAlgn="base" hangingPunct="0">
      <a:spcBef>
        <a:spcPct val="0"/>
      </a:spcBef>
      <a:spcAft>
        <a:spcPct val="0"/>
      </a:spcAft>
      <a:defRPr kern="1200">
        <a:solidFill>
          <a:schemeClr val="tx1"/>
        </a:solidFill>
        <a:latin typeface="Arial" charset="0"/>
        <a:ea typeface="+mn-ea"/>
        <a:cs typeface="+mn-cs"/>
      </a:defRPr>
    </a:lvl2pPr>
    <a:lvl3pPr marL="914400" algn="ctr" rtl="0" eaLnBrk="0" fontAlgn="base" hangingPunct="0">
      <a:spcBef>
        <a:spcPct val="0"/>
      </a:spcBef>
      <a:spcAft>
        <a:spcPct val="0"/>
      </a:spcAft>
      <a:defRPr kern="1200">
        <a:solidFill>
          <a:schemeClr val="tx1"/>
        </a:solidFill>
        <a:latin typeface="Arial" charset="0"/>
        <a:ea typeface="+mn-ea"/>
        <a:cs typeface="+mn-cs"/>
      </a:defRPr>
    </a:lvl3pPr>
    <a:lvl4pPr marL="1371600" algn="ctr" rtl="0" eaLnBrk="0" fontAlgn="base" hangingPunct="0">
      <a:spcBef>
        <a:spcPct val="0"/>
      </a:spcBef>
      <a:spcAft>
        <a:spcPct val="0"/>
      </a:spcAft>
      <a:defRPr kern="1200">
        <a:solidFill>
          <a:schemeClr val="tx1"/>
        </a:solidFill>
        <a:latin typeface="Arial" charset="0"/>
        <a:ea typeface="+mn-ea"/>
        <a:cs typeface="+mn-cs"/>
      </a:defRPr>
    </a:lvl4pPr>
    <a:lvl5pPr marL="1828800" algn="ctr"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12EEE9"/>
    <a:srgbClr val="004B70"/>
    <a:srgbClr val="006699"/>
    <a:srgbClr val="003366"/>
    <a:srgbClr val="0066CC"/>
    <a:srgbClr val="009999"/>
    <a:srgbClr val="B2B2B2"/>
    <a:srgbClr val="A0ECBF"/>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722" autoAdjust="0"/>
    <p:restoredTop sz="94531" autoAdjust="0"/>
  </p:normalViewPr>
  <p:slideViewPr>
    <p:cSldViewPr>
      <p:cViewPr varScale="1">
        <p:scale>
          <a:sx n="83" d="100"/>
          <a:sy n="83" d="100"/>
        </p:scale>
        <p:origin x="-138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F2B874-BABE-4FCE-ABB3-776377089581}" type="datetimeFigureOut">
              <a:rPr lang="ru-RU" smtClean="0"/>
              <a:t>07.11.2014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70B3CA-C9E8-4C24-A222-803186747D4D}" type="slidenum">
              <a:rPr lang="ru-RU" smtClean="0"/>
              <a:t>‹#›</a:t>
            </a:fld>
            <a:endParaRPr lang="ru-RU"/>
          </a:p>
        </p:txBody>
      </p:sp>
    </p:spTree>
    <p:extLst>
      <p:ext uri="{BB962C8B-B14F-4D97-AF65-F5344CB8AC3E}">
        <p14:creationId xmlns:p14="http://schemas.microsoft.com/office/powerpoint/2010/main" val="479233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cs typeface="Arial" charset="0"/>
              </a:defRPr>
            </a:lvl1pPr>
            <a:lvl2pPr marL="742950" indent="-285750" eaLnBrk="0" hangingPunct="0">
              <a:spcBef>
                <a:spcPct val="30000"/>
              </a:spcBef>
              <a:defRPr kumimoji="1" sz="1200">
                <a:solidFill>
                  <a:schemeClr val="tx1"/>
                </a:solidFill>
                <a:latin typeface="Arial" charset="0"/>
                <a:cs typeface="Arial" charset="0"/>
              </a:defRPr>
            </a:lvl2pPr>
            <a:lvl3pPr marL="1143000" indent="-228600" eaLnBrk="0" hangingPunct="0">
              <a:spcBef>
                <a:spcPct val="30000"/>
              </a:spcBef>
              <a:defRPr kumimoji="1" sz="1200">
                <a:solidFill>
                  <a:schemeClr val="tx1"/>
                </a:solidFill>
                <a:latin typeface="Arial" charset="0"/>
                <a:cs typeface="Arial" charset="0"/>
              </a:defRPr>
            </a:lvl3pPr>
            <a:lvl4pPr marL="1600200" indent="-228600" eaLnBrk="0" hangingPunct="0">
              <a:spcBef>
                <a:spcPct val="30000"/>
              </a:spcBef>
              <a:defRPr kumimoji="1" sz="1200">
                <a:solidFill>
                  <a:schemeClr val="tx1"/>
                </a:solidFill>
                <a:latin typeface="Arial" charset="0"/>
                <a:cs typeface="Arial" charset="0"/>
              </a:defRPr>
            </a:lvl4pPr>
            <a:lvl5pPr marL="2057400" indent="-228600" eaLnBrk="0" hangingPunct="0">
              <a:spcBef>
                <a:spcPct val="30000"/>
              </a:spcBef>
              <a:defRPr kumimoji="1" sz="1200">
                <a:solidFill>
                  <a:schemeClr val="tx1"/>
                </a:solidFill>
                <a:latin typeface="Arial" charset="0"/>
                <a:cs typeface="Arial" charset="0"/>
              </a:defRPr>
            </a:lvl5pPr>
            <a:lvl6pPr marL="2514600" indent="-228600" eaLnBrk="0" fontAlgn="base" hangingPunct="0">
              <a:spcBef>
                <a:spcPct val="30000"/>
              </a:spcBef>
              <a:spcAft>
                <a:spcPct val="0"/>
              </a:spcAft>
              <a:defRPr kumimoji="1" sz="1200">
                <a:solidFill>
                  <a:schemeClr val="tx1"/>
                </a:solidFill>
                <a:latin typeface="Arial" charset="0"/>
                <a:cs typeface="Arial" charset="0"/>
              </a:defRPr>
            </a:lvl6pPr>
            <a:lvl7pPr marL="2971800" indent="-228600" eaLnBrk="0" fontAlgn="base" hangingPunct="0">
              <a:spcBef>
                <a:spcPct val="30000"/>
              </a:spcBef>
              <a:spcAft>
                <a:spcPct val="0"/>
              </a:spcAft>
              <a:defRPr kumimoji="1" sz="1200">
                <a:solidFill>
                  <a:schemeClr val="tx1"/>
                </a:solidFill>
                <a:latin typeface="Arial" charset="0"/>
                <a:cs typeface="Arial" charset="0"/>
              </a:defRPr>
            </a:lvl7pPr>
            <a:lvl8pPr marL="3429000" indent="-228600" eaLnBrk="0" fontAlgn="base" hangingPunct="0">
              <a:spcBef>
                <a:spcPct val="30000"/>
              </a:spcBef>
              <a:spcAft>
                <a:spcPct val="0"/>
              </a:spcAft>
              <a:defRPr kumimoji="1" sz="1200">
                <a:solidFill>
                  <a:schemeClr val="tx1"/>
                </a:solidFill>
                <a:latin typeface="Arial" charset="0"/>
                <a:cs typeface="Arial" charset="0"/>
              </a:defRPr>
            </a:lvl8pPr>
            <a:lvl9pPr marL="3886200" indent="-228600" eaLnBrk="0" fontAlgn="base" hangingPunct="0">
              <a:spcBef>
                <a:spcPct val="30000"/>
              </a:spcBef>
              <a:spcAft>
                <a:spcPct val="0"/>
              </a:spcAft>
              <a:defRPr kumimoji="1" sz="1200">
                <a:solidFill>
                  <a:schemeClr val="tx1"/>
                </a:solidFill>
                <a:latin typeface="Arial" charset="0"/>
                <a:cs typeface="Arial" charset="0"/>
              </a:defRPr>
            </a:lvl9pPr>
          </a:lstStyle>
          <a:p>
            <a:pPr eaLnBrk="1" hangingPunct="1">
              <a:spcBef>
                <a:spcPct val="0"/>
              </a:spcBef>
            </a:pPr>
            <a:fld id="{52453F87-6621-478D-95C8-3F59F1462EEB}" type="slidenum">
              <a:rPr kumimoji="0" lang="en-GB" altLang="ru-RU" smtClean="0"/>
              <a:pPr eaLnBrk="1" hangingPunct="1">
                <a:spcBef>
                  <a:spcPct val="0"/>
                </a:spcBef>
              </a:pPr>
              <a:t>7</a:t>
            </a:fld>
            <a:endParaRPr kumimoji="0" lang="en-GB" altLang="ru-RU" smtClean="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kumimoji="0" lang="en-US" alt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cs typeface="Arial" charset="0"/>
              </a:defRPr>
            </a:lvl1pPr>
            <a:lvl2pPr marL="742950" indent="-285750" eaLnBrk="0" hangingPunct="0">
              <a:spcBef>
                <a:spcPct val="30000"/>
              </a:spcBef>
              <a:defRPr kumimoji="1" sz="1200">
                <a:solidFill>
                  <a:schemeClr val="tx1"/>
                </a:solidFill>
                <a:latin typeface="Arial" charset="0"/>
                <a:cs typeface="Arial" charset="0"/>
              </a:defRPr>
            </a:lvl2pPr>
            <a:lvl3pPr marL="1143000" indent="-228600" eaLnBrk="0" hangingPunct="0">
              <a:spcBef>
                <a:spcPct val="30000"/>
              </a:spcBef>
              <a:defRPr kumimoji="1" sz="1200">
                <a:solidFill>
                  <a:schemeClr val="tx1"/>
                </a:solidFill>
                <a:latin typeface="Arial" charset="0"/>
                <a:cs typeface="Arial" charset="0"/>
              </a:defRPr>
            </a:lvl3pPr>
            <a:lvl4pPr marL="1600200" indent="-228600" eaLnBrk="0" hangingPunct="0">
              <a:spcBef>
                <a:spcPct val="30000"/>
              </a:spcBef>
              <a:defRPr kumimoji="1" sz="1200">
                <a:solidFill>
                  <a:schemeClr val="tx1"/>
                </a:solidFill>
                <a:latin typeface="Arial" charset="0"/>
                <a:cs typeface="Arial" charset="0"/>
              </a:defRPr>
            </a:lvl4pPr>
            <a:lvl5pPr marL="2057400" indent="-228600" eaLnBrk="0" hangingPunct="0">
              <a:spcBef>
                <a:spcPct val="30000"/>
              </a:spcBef>
              <a:defRPr kumimoji="1" sz="1200">
                <a:solidFill>
                  <a:schemeClr val="tx1"/>
                </a:solidFill>
                <a:latin typeface="Arial" charset="0"/>
                <a:cs typeface="Arial" charset="0"/>
              </a:defRPr>
            </a:lvl5pPr>
            <a:lvl6pPr marL="2514600" indent="-228600" eaLnBrk="0" fontAlgn="base" hangingPunct="0">
              <a:spcBef>
                <a:spcPct val="30000"/>
              </a:spcBef>
              <a:spcAft>
                <a:spcPct val="0"/>
              </a:spcAft>
              <a:defRPr kumimoji="1" sz="1200">
                <a:solidFill>
                  <a:schemeClr val="tx1"/>
                </a:solidFill>
                <a:latin typeface="Arial" charset="0"/>
                <a:cs typeface="Arial" charset="0"/>
              </a:defRPr>
            </a:lvl6pPr>
            <a:lvl7pPr marL="2971800" indent="-228600" eaLnBrk="0" fontAlgn="base" hangingPunct="0">
              <a:spcBef>
                <a:spcPct val="30000"/>
              </a:spcBef>
              <a:spcAft>
                <a:spcPct val="0"/>
              </a:spcAft>
              <a:defRPr kumimoji="1" sz="1200">
                <a:solidFill>
                  <a:schemeClr val="tx1"/>
                </a:solidFill>
                <a:latin typeface="Arial" charset="0"/>
                <a:cs typeface="Arial" charset="0"/>
              </a:defRPr>
            </a:lvl7pPr>
            <a:lvl8pPr marL="3429000" indent="-228600" eaLnBrk="0" fontAlgn="base" hangingPunct="0">
              <a:spcBef>
                <a:spcPct val="30000"/>
              </a:spcBef>
              <a:spcAft>
                <a:spcPct val="0"/>
              </a:spcAft>
              <a:defRPr kumimoji="1" sz="1200">
                <a:solidFill>
                  <a:schemeClr val="tx1"/>
                </a:solidFill>
                <a:latin typeface="Arial" charset="0"/>
                <a:cs typeface="Arial" charset="0"/>
              </a:defRPr>
            </a:lvl8pPr>
            <a:lvl9pPr marL="3886200" indent="-228600" eaLnBrk="0" fontAlgn="base" hangingPunct="0">
              <a:spcBef>
                <a:spcPct val="30000"/>
              </a:spcBef>
              <a:spcAft>
                <a:spcPct val="0"/>
              </a:spcAft>
              <a:defRPr kumimoji="1" sz="1200">
                <a:solidFill>
                  <a:schemeClr val="tx1"/>
                </a:solidFill>
                <a:latin typeface="Arial" charset="0"/>
                <a:cs typeface="Arial" charset="0"/>
              </a:defRPr>
            </a:lvl9pPr>
          </a:lstStyle>
          <a:p>
            <a:pPr eaLnBrk="1" hangingPunct="1">
              <a:spcBef>
                <a:spcPct val="0"/>
              </a:spcBef>
            </a:pPr>
            <a:fld id="{982D2245-D2AA-495A-9A3C-E97BC01AA6B2}" type="slidenum">
              <a:rPr kumimoji="0" lang="en-GB" altLang="ru-RU" smtClean="0"/>
              <a:pPr eaLnBrk="1" hangingPunct="1">
                <a:spcBef>
                  <a:spcPct val="0"/>
                </a:spcBef>
              </a:pPr>
              <a:t>8</a:t>
            </a:fld>
            <a:endParaRPr kumimoji="0" lang="en-GB" altLang="ru-RU"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kumimoji="0" lang="en-US" alt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cs typeface="Arial" charset="0"/>
              </a:defRPr>
            </a:lvl1pPr>
            <a:lvl2pPr marL="742950" indent="-285750" eaLnBrk="0" hangingPunct="0">
              <a:spcBef>
                <a:spcPct val="30000"/>
              </a:spcBef>
              <a:defRPr kumimoji="1" sz="1200">
                <a:solidFill>
                  <a:schemeClr val="tx1"/>
                </a:solidFill>
                <a:latin typeface="Arial" charset="0"/>
                <a:cs typeface="Arial" charset="0"/>
              </a:defRPr>
            </a:lvl2pPr>
            <a:lvl3pPr marL="1143000" indent="-228600" eaLnBrk="0" hangingPunct="0">
              <a:spcBef>
                <a:spcPct val="30000"/>
              </a:spcBef>
              <a:defRPr kumimoji="1" sz="1200">
                <a:solidFill>
                  <a:schemeClr val="tx1"/>
                </a:solidFill>
                <a:latin typeface="Arial" charset="0"/>
                <a:cs typeface="Arial" charset="0"/>
              </a:defRPr>
            </a:lvl3pPr>
            <a:lvl4pPr marL="1600200" indent="-228600" eaLnBrk="0" hangingPunct="0">
              <a:spcBef>
                <a:spcPct val="30000"/>
              </a:spcBef>
              <a:defRPr kumimoji="1" sz="1200">
                <a:solidFill>
                  <a:schemeClr val="tx1"/>
                </a:solidFill>
                <a:latin typeface="Arial" charset="0"/>
                <a:cs typeface="Arial" charset="0"/>
              </a:defRPr>
            </a:lvl4pPr>
            <a:lvl5pPr marL="2057400" indent="-228600" eaLnBrk="0" hangingPunct="0">
              <a:spcBef>
                <a:spcPct val="30000"/>
              </a:spcBef>
              <a:defRPr kumimoji="1" sz="1200">
                <a:solidFill>
                  <a:schemeClr val="tx1"/>
                </a:solidFill>
                <a:latin typeface="Arial" charset="0"/>
                <a:cs typeface="Arial" charset="0"/>
              </a:defRPr>
            </a:lvl5pPr>
            <a:lvl6pPr marL="2514600" indent="-228600" eaLnBrk="0" fontAlgn="base" hangingPunct="0">
              <a:spcBef>
                <a:spcPct val="30000"/>
              </a:spcBef>
              <a:spcAft>
                <a:spcPct val="0"/>
              </a:spcAft>
              <a:defRPr kumimoji="1" sz="1200">
                <a:solidFill>
                  <a:schemeClr val="tx1"/>
                </a:solidFill>
                <a:latin typeface="Arial" charset="0"/>
                <a:cs typeface="Arial" charset="0"/>
              </a:defRPr>
            </a:lvl6pPr>
            <a:lvl7pPr marL="2971800" indent="-228600" eaLnBrk="0" fontAlgn="base" hangingPunct="0">
              <a:spcBef>
                <a:spcPct val="30000"/>
              </a:spcBef>
              <a:spcAft>
                <a:spcPct val="0"/>
              </a:spcAft>
              <a:defRPr kumimoji="1" sz="1200">
                <a:solidFill>
                  <a:schemeClr val="tx1"/>
                </a:solidFill>
                <a:latin typeface="Arial" charset="0"/>
                <a:cs typeface="Arial" charset="0"/>
              </a:defRPr>
            </a:lvl7pPr>
            <a:lvl8pPr marL="3429000" indent="-228600" eaLnBrk="0" fontAlgn="base" hangingPunct="0">
              <a:spcBef>
                <a:spcPct val="30000"/>
              </a:spcBef>
              <a:spcAft>
                <a:spcPct val="0"/>
              </a:spcAft>
              <a:defRPr kumimoji="1" sz="1200">
                <a:solidFill>
                  <a:schemeClr val="tx1"/>
                </a:solidFill>
                <a:latin typeface="Arial" charset="0"/>
                <a:cs typeface="Arial" charset="0"/>
              </a:defRPr>
            </a:lvl8pPr>
            <a:lvl9pPr marL="3886200" indent="-228600" eaLnBrk="0" fontAlgn="base" hangingPunct="0">
              <a:spcBef>
                <a:spcPct val="30000"/>
              </a:spcBef>
              <a:spcAft>
                <a:spcPct val="0"/>
              </a:spcAft>
              <a:defRPr kumimoji="1" sz="1200">
                <a:solidFill>
                  <a:schemeClr val="tx1"/>
                </a:solidFill>
                <a:latin typeface="Arial" charset="0"/>
                <a:cs typeface="Arial" charset="0"/>
              </a:defRPr>
            </a:lvl9pPr>
          </a:lstStyle>
          <a:p>
            <a:pPr eaLnBrk="1" hangingPunct="1">
              <a:spcBef>
                <a:spcPct val="0"/>
              </a:spcBef>
            </a:pPr>
            <a:fld id="{77678AF0-C6F4-4CC4-9940-650C56556D99}" type="slidenum">
              <a:rPr kumimoji="0" lang="en-GB" altLang="ru-RU" smtClean="0"/>
              <a:pPr eaLnBrk="1" hangingPunct="1">
                <a:spcBef>
                  <a:spcPct val="0"/>
                </a:spcBef>
              </a:pPr>
              <a:t>9</a:t>
            </a:fld>
            <a:endParaRPr kumimoji="0" lang="en-GB" altLang="ru-RU"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kumimoji="0" lang="en-US" alt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cs typeface="Arial" charset="0"/>
              </a:defRPr>
            </a:lvl1pPr>
            <a:lvl2pPr marL="742950" indent="-285750" eaLnBrk="0" hangingPunct="0">
              <a:spcBef>
                <a:spcPct val="30000"/>
              </a:spcBef>
              <a:defRPr kumimoji="1" sz="1200">
                <a:solidFill>
                  <a:schemeClr val="tx1"/>
                </a:solidFill>
                <a:latin typeface="Arial" charset="0"/>
                <a:cs typeface="Arial" charset="0"/>
              </a:defRPr>
            </a:lvl2pPr>
            <a:lvl3pPr marL="1143000" indent="-228600" eaLnBrk="0" hangingPunct="0">
              <a:spcBef>
                <a:spcPct val="30000"/>
              </a:spcBef>
              <a:defRPr kumimoji="1" sz="1200">
                <a:solidFill>
                  <a:schemeClr val="tx1"/>
                </a:solidFill>
                <a:latin typeface="Arial" charset="0"/>
                <a:cs typeface="Arial" charset="0"/>
              </a:defRPr>
            </a:lvl3pPr>
            <a:lvl4pPr marL="1600200" indent="-228600" eaLnBrk="0" hangingPunct="0">
              <a:spcBef>
                <a:spcPct val="30000"/>
              </a:spcBef>
              <a:defRPr kumimoji="1" sz="1200">
                <a:solidFill>
                  <a:schemeClr val="tx1"/>
                </a:solidFill>
                <a:latin typeface="Arial" charset="0"/>
                <a:cs typeface="Arial" charset="0"/>
              </a:defRPr>
            </a:lvl4pPr>
            <a:lvl5pPr marL="2057400" indent="-228600" eaLnBrk="0" hangingPunct="0">
              <a:spcBef>
                <a:spcPct val="30000"/>
              </a:spcBef>
              <a:defRPr kumimoji="1" sz="1200">
                <a:solidFill>
                  <a:schemeClr val="tx1"/>
                </a:solidFill>
                <a:latin typeface="Arial" charset="0"/>
                <a:cs typeface="Arial" charset="0"/>
              </a:defRPr>
            </a:lvl5pPr>
            <a:lvl6pPr marL="2514600" indent="-228600" eaLnBrk="0" fontAlgn="base" hangingPunct="0">
              <a:spcBef>
                <a:spcPct val="30000"/>
              </a:spcBef>
              <a:spcAft>
                <a:spcPct val="0"/>
              </a:spcAft>
              <a:defRPr kumimoji="1" sz="1200">
                <a:solidFill>
                  <a:schemeClr val="tx1"/>
                </a:solidFill>
                <a:latin typeface="Arial" charset="0"/>
                <a:cs typeface="Arial" charset="0"/>
              </a:defRPr>
            </a:lvl6pPr>
            <a:lvl7pPr marL="2971800" indent="-228600" eaLnBrk="0" fontAlgn="base" hangingPunct="0">
              <a:spcBef>
                <a:spcPct val="30000"/>
              </a:spcBef>
              <a:spcAft>
                <a:spcPct val="0"/>
              </a:spcAft>
              <a:defRPr kumimoji="1" sz="1200">
                <a:solidFill>
                  <a:schemeClr val="tx1"/>
                </a:solidFill>
                <a:latin typeface="Arial" charset="0"/>
                <a:cs typeface="Arial" charset="0"/>
              </a:defRPr>
            </a:lvl7pPr>
            <a:lvl8pPr marL="3429000" indent="-228600" eaLnBrk="0" fontAlgn="base" hangingPunct="0">
              <a:spcBef>
                <a:spcPct val="30000"/>
              </a:spcBef>
              <a:spcAft>
                <a:spcPct val="0"/>
              </a:spcAft>
              <a:defRPr kumimoji="1" sz="1200">
                <a:solidFill>
                  <a:schemeClr val="tx1"/>
                </a:solidFill>
                <a:latin typeface="Arial" charset="0"/>
                <a:cs typeface="Arial" charset="0"/>
              </a:defRPr>
            </a:lvl8pPr>
            <a:lvl9pPr marL="3886200" indent="-228600" eaLnBrk="0" fontAlgn="base" hangingPunct="0">
              <a:spcBef>
                <a:spcPct val="30000"/>
              </a:spcBef>
              <a:spcAft>
                <a:spcPct val="0"/>
              </a:spcAft>
              <a:defRPr kumimoji="1" sz="1200">
                <a:solidFill>
                  <a:schemeClr val="tx1"/>
                </a:solidFill>
                <a:latin typeface="Arial" charset="0"/>
                <a:cs typeface="Arial" charset="0"/>
              </a:defRPr>
            </a:lvl9pPr>
          </a:lstStyle>
          <a:p>
            <a:pPr eaLnBrk="1" hangingPunct="1">
              <a:spcBef>
                <a:spcPct val="0"/>
              </a:spcBef>
            </a:pPr>
            <a:fld id="{73C27E8D-AB7E-444E-ACA6-DAB59212C589}" type="slidenum">
              <a:rPr kumimoji="0" lang="en-GB" altLang="ru-RU" smtClean="0"/>
              <a:pPr eaLnBrk="1" hangingPunct="1">
                <a:spcBef>
                  <a:spcPct val="0"/>
                </a:spcBef>
              </a:pPr>
              <a:t>10</a:t>
            </a:fld>
            <a:endParaRPr kumimoji="0" lang="en-GB" altLang="ru-RU"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kumimoji="0" lang="en-US" altLang="ru-R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cs typeface="Arial" charset="0"/>
              </a:defRPr>
            </a:lvl1pPr>
            <a:lvl2pPr marL="742950" indent="-285750" eaLnBrk="0" hangingPunct="0">
              <a:spcBef>
                <a:spcPct val="30000"/>
              </a:spcBef>
              <a:defRPr kumimoji="1" sz="1200">
                <a:solidFill>
                  <a:schemeClr val="tx1"/>
                </a:solidFill>
                <a:latin typeface="Arial" charset="0"/>
                <a:cs typeface="Arial" charset="0"/>
              </a:defRPr>
            </a:lvl2pPr>
            <a:lvl3pPr marL="1143000" indent="-228600" eaLnBrk="0" hangingPunct="0">
              <a:spcBef>
                <a:spcPct val="30000"/>
              </a:spcBef>
              <a:defRPr kumimoji="1" sz="1200">
                <a:solidFill>
                  <a:schemeClr val="tx1"/>
                </a:solidFill>
                <a:latin typeface="Arial" charset="0"/>
                <a:cs typeface="Arial" charset="0"/>
              </a:defRPr>
            </a:lvl3pPr>
            <a:lvl4pPr marL="1600200" indent="-228600" eaLnBrk="0" hangingPunct="0">
              <a:spcBef>
                <a:spcPct val="30000"/>
              </a:spcBef>
              <a:defRPr kumimoji="1" sz="1200">
                <a:solidFill>
                  <a:schemeClr val="tx1"/>
                </a:solidFill>
                <a:latin typeface="Arial" charset="0"/>
                <a:cs typeface="Arial" charset="0"/>
              </a:defRPr>
            </a:lvl4pPr>
            <a:lvl5pPr marL="2057400" indent="-228600" eaLnBrk="0" hangingPunct="0">
              <a:spcBef>
                <a:spcPct val="30000"/>
              </a:spcBef>
              <a:defRPr kumimoji="1" sz="1200">
                <a:solidFill>
                  <a:schemeClr val="tx1"/>
                </a:solidFill>
                <a:latin typeface="Arial" charset="0"/>
                <a:cs typeface="Arial" charset="0"/>
              </a:defRPr>
            </a:lvl5pPr>
            <a:lvl6pPr marL="2514600" indent="-228600" eaLnBrk="0" fontAlgn="base" hangingPunct="0">
              <a:spcBef>
                <a:spcPct val="30000"/>
              </a:spcBef>
              <a:spcAft>
                <a:spcPct val="0"/>
              </a:spcAft>
              <a:defRPr kumimoji="1" sz="1200">
                <a:solidFill>
                  <a:schemeClr val="tx1"/>
                </a:solidFill>
                <a:latin typeface="Arial" charset="0"/>
                <a:cs typeface="Arial" charset="0"/>
              </a:defRPr>
            </a:lvl6pPr>
            <a:lvl7pPr marL="2971800" indent="-228600" eaLnBrk="0" fontAlgn="base" hangingPunct="0">
              <a:spcBef>
                <a:spcPct val="30000"/>
              </a:spcBef>
              <a:spcAft>
                <a:spcPct val="0"/>
              </a:spcAft>
              <a:defRPr kumimoji="1" sz="1200">
                <a:solidFill>
                  <a:schemeClr val="tx1"/>
                </a:solidFill>
                <a:latin typeface="Arial" charset="0"/>
                <a:cs typeface="Arial" charset="0"/>
              </a:defRPr>
            </a:lvl7pPr>
            <a:lvl8pPr marL="3429000" indent="-228600" eaLnBrk="0" fontAlgn="base" hangingPunct="0">
              <a:spcBef>
                <a:spcPct val="30000"/>
              </a:spcBef>
              <a:spcAft>
                <a:spcPct val="0"/>
              </a:spcAft>
              <a:defRPr kumimoji="1" sz="1200">
                <a:solidFill>
                  <a:schemeClr val="tx1"/>
                </a:solidFill>
                <a:latin typeface="Arial" charset="0"/>
                <a:cs typeface="Arial" charset="0"/>
              </a:defRPr>
            </a:lvl8pPr>
            <a:lvl9pPr marL="3886200" indent="-228600" eaLnBrk="0" fontAlgn="base" hangingPunct="0">
              <a:spcBef>
                <a:spcPct val="30000"/>
              </a:spcBef>
              <a:spcAft>
                <a:spcPct val="0"/>
              </a:spcAft>
              <a:defRPr kumimoji="1" sz="1200">
                <a:solidFill>
                  <a:schemeClr val="tx1"/>
                </a:solidFill>
                <a:latin typeface="Arial" charset="0"/>
                <a:cs typeface="Arial" charset="0"/>
              </a:defRPr>
            </a:lvl9pPr>
          </a:lstStyle>
          <a:p>
            <a:pPr eaLnBrk="1" hangingPunct="1">
              <a:spcBef>
                <a:spcPct val="0"/>
              </a:spcBef>
            </a:pPr>
            <a:fld id="{4E6051E1-1701-46D3-9A41-B2054810BDBD}" type="slidenum">
              <a:rPr kumimoji="0" lang="en-GB" altLang="ru-RU" smtClean="0"/>
              <a:pPr eaLnBrk="1" hangingPunct="1">
                <a:spcBef>
                  <a:spcPct val="0"/>
                </a:spcBef>
              </a:pPr>
              <a:t>11</a:t>
            </a:fld>
            <a:endParaRPr kumimoji="0" lang="en-GB" altLang="ru-RU"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kumimoji="0" lang="en-US" altLang="ru-R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cs typeface="Arial" charset="0"/>
              </a:defRPr>
            </a:lvl1pPr>
            <a:lvl2pPr marL="742950" indent="-285750" eaLnBrk="0" hangingPunct="0">
              <a:spcBef>
                <a:spcPct val="30000"/>
              </a:spcBef>
              <a:defRPr kumimoji="1" sz="1200">
                <a:solidFill>
                  <a:schemeClr val="tx1"/>
                </a:solidFill>
                <a:latin typeface="Arial" charset="0"/>
                <a:cs typeface="Arial" charset="0"/>
              </a:defRPr>
            </a:lvl2pPr>
            <a:lvl3pPr marL="1143000" indent="-228600" eaLnBrk="0" hangingPunct="0">
              <a:spcBef>
                <a:spcPct val="30000"/>
              </a:spcBef>
              <a:defRPr kumimoji="1" sz="1200">
                <a:solidFill>
                  <a:schemeClr val="tx1"/>
                </a:solidFill>
                <a:latin typeface="Arial" charset="0"/>
                <a:cs typeface="Arial" charset="0"/>
              </a:defRPr>
            </a:lvl3pPr>
            <a:lvl4pPr marL="1600200" indent="-228600" eaLnBrk="0" hangingPunct="0">
              <a:spcBef>
                <a:spcPct val="30000"/>
              </a:spcBef>
              <a:defRPr kumimoji="1" sz="1200">
                <a:solidFill>
                  <a:schemeClr val="tx1"/>
                </a:solidFill>
                <a:latin typeface="Arial" charset="0"/>
                <a:cs typeface="Arial" charset="0"/>
              </a:defRPr>
            </a:lvl4pPr>
            <a:lvl5pPr marL="2057400" indent="-228600" eaLnBrk="0" hangingPunct="0">
              <a:spcBef>
                <a:spcPct val="30000"/>
              </a:spcBef>
              <a:defRPr kumimoji="1" sz="1200">
                <a:solidFill>
                  <a:schemeClr val="tx1"/>
                </a:solidFill>
                <a:latin typeface="Arial" charset="0"/>
                <a:cs typeface="Arial" charset="0"/>
              </a:defRPr>
            </a:lvl5pPr>
            <a:lvl6pPr marL="2514600" indent="-228600" eaLnBrk="0" fontAlgn="base" hangingPunct="0">
              <a:spcBef>
                <a:spcPct val="30000"/>
              </a:spcBef>
              <a:spcAft>
                <a:spcPct val="0"/>
              </a:spcAft>
              <a:defRPr kumimoji="1" sz="1200">
                <a:solidFill>
                  <a:schemeClr val="tx1"/>
                </a:solidFill>
                <a:latin typeface="Arial" charset="0"/>
                <a:cs typeface="Arial" charset="0"/>
              </a:defRPr>
            </a:lvl6pPr>
            <a:lvl7pPr marL="2971800" indent="-228600" eaLnBrk="0" fontAlgn="base" hangingPunct="0">
              <a:spcBef>
                <a:spcPct val="30000"/>
              </a:spcBef>
              <a:spcAft>
                <a:spcPct val="0"/>
              </a:spcAft>
              <a:defRPr kumimoji="1" sz="1200">
                <a:solidFill>
                  <a:schemeClr val="tx1"/>
                </a:solidFill>
                <a:latin typeface="Arial" charset="0"/>
                <a:cs typeface="Arial" charset="0"/>
              </a:defRPr>
            </a:lvl7pPr>
            <a:lvl8pPr marL="3429000" indent="-228600" eaLnBrk="0" fontAlgn="base" hangingPunct="0">
              <a:spcBef>
                <a:spcPct val="30000"/>
              </a:spcBef>
              <a:spcAft>
                <a:spcPct val="0"/>
              </a:spcAft>
              <a:defRPr kumimoji="1" sz="1200">
                <a:solidFill>
                  <a:schemeClr val="tx1"/>
                </a:solidFill>
                <a:latin typeface="Arial" charset="0"/>
                <a:cs typeface="Arial" charset="0"/>
              </a:defRPr>
            </a:lvl8pPr>
            <a:lvl9pPr marL="3886200" indent="-228600" eaLnBrk="0" fontAlgn="base" hangingPunct="0">
              <a:spcBef>
                <a:spcPct val="30000"/>
              </a:spcBef>
              <a:spcAft>
                <a:spcPct val="0"/>
              </a:spcAft>
              <a:defRPr kumimoji="1" sz="1200">
                <a:solidFill>
                  <a:schemeClr val="tx1"/>
                </a:solidFill>
                <a:latin typeface="Arial" charset="0"/>
                <a:cs typeface="Arial" charset="0"/>
              </a:defRPr>
            </a:lvl9pPr>
          </a:lstStyle>
          <a:p>
            <a:pPr eaLnBrk="1" hangingPunct="1">
              <a:spcBef>
                <a:spcPct val="0"/>
              </a:spcBef>
            </a:pPr>
            <a:fld id="{84DFDE94-E7C3-44ED-8E50-B62A29577354}" type="slidenum">
              <a:rPr kumimoji="0" lang="en-GB" altLang="ru-RU" smtClean="0"/>
              <a:pPr eaLnBrk="1" hangingPunct="1">
                <a:spcBef>
                  <a:spcPct val="0"/>
                </a:spcBef>
              </a:pPr>
              <a:t>12</a:t>
            </a:fld>
            <a:endParaRPr kumimoji="0" lang="en-GB" altLang="ru-RU"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kumimoji="0" lang="en-US" altLang="ru-R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cs typeface="Arial" charset="0"/>
              </a:defRPr>
            </a:lvl1pPr>
            <a:lvl2pPr marL="742950" indent="-285750" eaLnBrk="0" hangingPunct="0">
              <a:spcBef>
                <a:spcPct val="30000"/>
              </a:spcBef>
              <a:defRPr kumimoji="1" sz="1200">
                <a:solidFill>
                  <a:schemeClr val="tx1"/>
                </a:solidFill>
                <a:latin typeface="Arial" charset="0"/>
                <a:cs typeface="Arial" charset="0"/>
              </a:defRPr>
            </a:lvl2pPr>
            <a:lvl3pPr marL="1143000" indent="-228600" eaLnBrk="0" hangingPunct="0">
              <a:spcBef>
                <a:spcPct val="30000"/>
              </a:spcBef>
              <a:defRPr kumimoji="1" sz="1200">
                <a:solidFill>
                  <a:schemeClr val="tx1"/>
                </a:solidFill>
                <a:latin typeface="Arial" charset="0"/>
                <a:cs typeface="Arial" charset="0"/>
              </a:defRPr>
            </a:lvl3pPr>
            <a:lvl4pPr marL="1600200" indent="-228600" eaLnBrk="0" hangingPunct="0">
              <a:spcBef>
                <a:spcPct val="30000"/>
              </a:spcBef>
              <a:defRPr kumimoji="1" sz="1200">
                <a:solidFill>
                  <a:schemeClr val="tx1"/>
                </a:solidFill>
                <a:latin typeface="Arial" charset="0"/>
                <a:cs typeface="Arial" charset="0"/>
              </a:defRPr>
            </a:lvl4pPr>
            <a:lvl5pPr marL="2057400" indent="-228600" eaLnBrk="0" hangingPunct="0">
              <a:spcBef>
                <a:spcPct val="30000"/>
              </a:spcBef>
              <a:defRPr kumimoji="1" sz="1200">
                <a:solidFill>
                  <a:schemeClr val="tx1"/>
                </a:solidFill>
                <a:latin typeface="Arial" charset="0"/>
                <a:cs typeface="Arial" charset="0"/>
              </a:defRPr>
            </a:lvl5pPr>
            <a:lvl6pPr marL="2514600" indent="-228600" eaLnBrk="0" fontAlgn="base" hangingPunct="0">
              <a:spcBef>
                <a:spcPct val="30000"/>
              </a:spcBef>
              <a:spcAft>
                <a:spcPct val="0"/>
              </a:spcAft>
              <a:defRPr kumimoji="1" sz="1200">
                <a:solidFill>
                  <a:schemeClr val="tx1"/>
                </a:solidFill>
                <a:latin typeface="Arial" charset="0"/>
                <a:cs typeface="Arial" charset="0"/>
              </a:defRPr>
            </a:lvl6pPr>
            <a:lvl7pPr marL="2971800" indent="-228600" eaLnBrk="0" fontAlgn="base" hangingPunct="0">
              <a:spcBef>
                <a:spcPct val="30000"/>
              </a:spcBef>
              <a:spcAft>
                <a:spcPct val="0"/>
              </a:spcAft>
              <a:defRPr kumimoji="1" sz="1200">
                <a:solidFill>
                  <a:schemeClr val="tx1"/>
                </a:solidFill>
                <a:latin typeface="Arial" charset="0"/>
                <a:cs typeface="Arial" charset="0"/>
              </a:defRPr>
            </a:lvl7pPr>
            <a:lvl8pPr marL="3429000" indent="-228600" eaLnBrk="0" fontAlgn="base" hangingPunct="0">
              <a:spcBef>
                <a:spcPct val="30000"/>
              </a:spcBef>
              <a:spcAft>
                <a:spcPct val="0"/>
              </a:spcAft>
              <a:defRPr kumimoji="1" sz="1200">
                <a:solidFill>
                  <a:schemeClr val="tx1"/>
                </a:solidFill>
                <a:latin typeface="Arial" charset="0"/>
                <a:cs typeface="Arial" charset="0"/>
              </a:defRPr>
            </a:lvl8pPr>
            <a:lvl9pPr marL="3886200" indent="-228600" eaLnBrk="0" fontAlgn="base" hangingPunct="0">
              <a:spcBef>
                <a:spcPct val="30000"/>
              </a:spcBef>
              <a:spcAft>
                <a:spcPct val="0"/>
              </a:spcAft>
              <a:defRPr kumimoji="1" sz="1200">
                <a:solidFill>
                  <a:schemeClr val="tx1"/>
                </a:solidFill>
                <a:latin typeface="Arial" charset="0"/>
                <a:cs typeface="Arial" charset="0"/>
              </a:defRPr>
            </a:lvl9pPr>
          </a:lstStyle>
          <a:p>
            <a:pPr eaLnBrk="1" hangingPunct="1">
              <a:spcBef>
                <a:spcPct val="0"/>
              </a:spcBef>
            </a:pPr>
            <a:fld id="{7BC8B596-92AB-4FA0-9EF4-8D2F76C9245F}" type="slidenum">
              <a:rPr kumimoji="0" lang="en-GB" altLang="ru-RU" smtClean="0"/>
              <a:pPr eaLnBrk="1" hangingPunct="1">
                <a:spcBef>
                  <a:spcPct val="0"/>
                </a:spcBef>
              </a:pPr>
              <a:t>15</a:t>
            </a:fld>
            <a:endParaRPr kumimoji="0" lang="en-GB" altLang="ru-RU" smtClean="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kumimoji="0" lang="en-US" altLang="ru-RU"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cs typeface="Arial" charset="0"/>
              </a:defRPr>
            </a:lvl1pPr>
            <a:lvl2pPr marL="742950" indent="-285750" eaLnBrk="0" hangingPunct="0">
              <a:spcBef>
                <a:spcPct val="30000"/>
              </a:spcBef>
              <a:defRPr kumimoji="1" sz="1200">
                <a:solidFill>
                  <a:schemeClr val="tx1"/>
                </a:solidFill>
                <a:latin typeface="Arial" charset="0"/>
                <a:cs typeface="Arial" charset="0"/>
              </a:defRPr>
            </a:lvl2pPr>
            <a:lvl3pPr marL="1143000" indent="-228600" eaLnBrk="0" hangingPunct="0">
              <a:spcBef>
                <a:spcPct val="30000"/>
              </a:spcBef>
              <a:defRPr kumimoji="1" sz="1200">
                <a:solidFill>
                  <a:schemeClr val="tx1"/>
                </a:solidFill>
                <a:latin typeface="Arial" charset="0"/>
                <a:cs typeface="Arial" charset="0"/>
              </a:defRPr>
            </a:lvl3pPr>
            <a:lvl4pPr marL="1600200" indent="-228600" eaLnBrk="0" hangingPunct="0">
              <a:spcBef>
                <a:spcPct val="30000"/>
              </a:spcBef>
              <a:defRPr kumimoji="1" sz="1200">
                <a:solidFill>
                  <a:schemeClr val="tx1"/>
                </a:solidFill>
                <a:latin typeface="Arial" charset="0"/>
                <a:cs typeface="Arial" charset="0"/>
              </a:defRPr>
            </a:lvl4pPr>
            <a:lvl5pPr marL="2057400" indent="-228600" eaLnBrk="0" hangingPunct="0">
              <a:spcBef>
                <a:spcPct val="30000"/>
              </a:spcBef>
              <a:defRPr kumimoji="1" sz="1200">
                <a:solidFill>
                  <a:schemeClr val="tx1"/>
                </a:solidFill>
                <a:latin typeface="Arial" charset="0"/>
                <a:cs typeface="Arial" charset="0"/>
              </a:defRPr>
            </a:lvl5pPr>
            <a:lvl6pPr marL="2514600" indent="-228600" eaLnBrk="0" fontAlgn="base" hangingPunct="0">
              <a:spcBef>
                <a:spcPct val="30000"/>
              </a:spcBef>
              <a:spcAft>
                <a:spcPct val="0"/>
              </a:spcAft>
              <a:defRPr kumimoji="1" sz="1200">
                <a:solidFill>
                  <a:schemeClr val="tx1"/>
                </a:solidFill>
                <a:latin typeface="Arial" charset="0"/>
                <a:cs typeface="Arial" charset="0"/>
              </a:defRPr>
            </a:lvl6pPr>
            <a:lvl7pPr marL="2971800" indent="-228600" eaLnBrk="0" fontAlgn="base" hangingPunct="0">
              <a:spcBef>
                <a:spcPct val="30000"/>
              </a:spcBef>
              <a:spcAft>
                <a:spcPct val="0"/>
              </a:spcAft>
              <a:defRPr kumimoji="1" sz="1200">
                <a:solidFill>
                  <a:schemeClr val="tx1"/>
                </a:solidFill>
                <a:latin typeface="Arial" charset="0"/>
                <a:cs typeface="Arial" charset="0"/>
              </a:defRPr>
            </a:lvl7pPr>
            <a:lvl8pPr marL="3429000" indent="-228600" eaLnBrk="0" fontAlgn="base" hangingPunct="0">
              <a:spcBef>
                <a:spcPct val="30000"/>
              </a:spcBef>
              <a:spcAft>
                <a:spcPct val="0"/>
              </a:spcAft>
              <a:defRPr kumimoji="1" sz="1200">
                <a:solidFill>
                  <a:schemeClr val="tx1"/>
                </a:solidFill>
                <a:latin typeface="Arial" charset="0"/>
                <a:cs typeface="Arial" charset="0"/>
              </a:defRPr>
            </a:lvl8pPr>
            <a:lvl9pPr marL="3886200" indent="-228600" eaLnBrk="0" fontAlgn="base" hangingPunct="0">
              <a:spcBef>
                <a:spcPct val="30000"/>
              </a:spcBef>
              <a:spcAft>
                <a:spcPct val="0"/>
              </a:spcAft>
              <a:defRPr kumimoji="1" sz="1200">
                <a:solidFill>
                  <a:schemeClr val="tx1"/>
                </a:solidFill>
                <a:latin typeface="Arial" charset="0"/>
                <a:cs typeface="Arial" charset="0"/>
              </a:defRPr>
            </a:lvl9pPr>
          </a:lstStyle>
          <a:p>
            <a:pPr eaLnBrk="1" hangingPunct="1">
              <a:spcBef>
                <a:spcPct val="0"/>
              </a:spcBef>
            </a:pPr>
            <a:fld id="{939FC240-8F2F-4CB5-BDD4-18B0AFC4D903}" type="slidenum">
              <a:rPr kumimoji="0" lang="en-GB" altLang="ru-RU" smtClean="0"/>
              <a:pPr eaLnBrk="1" hangingPunct="1">
                <a:spcBef>
                  <a:spcPct val="0"/>
                </a:spcBef>
              </a:pPr>
              <a:t>16</a:t>
            </a:fld>
            <a:endParaRPr kumimoji="0" lang="en-GB" altLang="ru-RU"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kumimoji="0" lang="en-US" altLang="ru-RU"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cs typeface="Arial" charset="0"/>
              </a:defRPr>
            </a:lvl1pPr>
            <a:lvl2pPr marL="742950" indent="-285750" eaLnBrk="0" hangingPunct="0">
              <a:spcBef>
                <a:spcPct val="30000"/>
              </a:spcBef>
              <a:defRPr kumimoji="1" sz="1200">
                <a:solidFill>
                  <a:schemeClr val="tx1"/>
                </a:solidFill>
                <a:latin typeface="Arial" charset="0"/>
                <a:cs typeface="Arial" charset="0"/>
              </a:defRPr>
            </a:lvl2pPr>
            <a:lvl3pPr marL="1143000" indent="-228600" eaLnBrk="0" hangingPunct="0">
              <a:spcBef>
                <a:spcPct val="30000"/>
              </a:spcBef>
              <a:defRPr kumimoji="1" sz="1200">
                <a:solidFill>
                  <a:schemeClr val="tx1"/>
                </a:solidFill>
                <a:latin typeface="Arial" charset="0"/>
                <a:cs typeface="Arial" charset="0"/>
              </a:defRPr>
            </a:lvl3pPr>
            <a:lvl4pPr marL="1600200" indent="-228600" eaLnBrk="0" hangingPunct="0">
              <a:spcBef>
                <a:spcPct val="30000"/>
              </a:spcBef>
              <a:defRPr kumimoji="1" sz="1200">
                <a:solidFill>
                  <a:schemeClr val="tx1"/>
                </a:solidFill>
                <a:latin typeface="Arial" charset="0"/>
                <a:cs typeface="Arial" charset="0"/>
              </a:defRPr>
            </a:lvl4pPr>
            <a:lvl5pPr marL="2057400" indent="-228600" eaLnBrk="0" hangingPunct="0">
              <a:spcBef>
                <a:spcPct val="30000"/>
              </a:spcBef>
              <a:defRPr kumimoji="1" sz="1200">
                <a:solidFill>
                  <a:schemeClr val="tx1"/>
                </a:solidFill>
                <a:latin typeface="Arial" charset="0"/>
                <a:cs typeface="Arial" charset="0"/>
              </a:defRPr>
            </a:lvl5pPr>
            <a:lvl6pPr marL="2514600" indent="-228600" eaLnBrk="0" fontAlgn="base" hangingPunct="0">
              <a:spcBef>
                <a:spcPct val="30000"/>
              </a:spcBef>
              <a:spcAft>
                <a:spcPct val="0"/>
              </a:spcAft>
              <a:defRPr kumimoji="1" sz="1200">
                <a:solidFill>
                  <a:schemeClr val="tx1"/>
                </a:solidFill>
                <a:latin typeface="Arial" charset="0"/>
                <a:cs typeface="Arial" charset="0"/>
              </a:defRPr>
            </a:lvl6pPr>
            <a:lvl7pPr marL="2971800" indent="-228600" eaLnBrk="0" fontAlgn="base" hangingPunct="0">
              <a:spcBef>
                <a:spcPct val="30000"/>
              </a:spcBef>
              <a:spcAft>
                <a:spcPct val="0"/>
              </a:spcAft>
              <a:defRPr kumimoji="1" sz="1200">
                <a:solidFill>
                  <a:schemeClr val="tx1"/>
                </a:solidFill>
                <a:latin typeface="Arial" charset="0"/>
                <a:cs typeface="Arial" charset="0"/>
              </a:defRPr>
            </a:lvl7pPr>
            <a:lvl8pPr marL="3429000" indent="-228600" eaLnBrk="0" fontAlgn="base" hangingPunct="0">
              <a:spcBef>
                <a:spcPct val="30000"/>
              </a:spcBef>
              <a:spcAft>
                <a:spcPct val="0"/>
              </a:spcAft>
              <a:defRPr kumimoji="1" sz="1200">
                <a:solidFill>
                  <a:schemeClr val="tx1"/>
                </a:solidFill>
                <a:latin typeface="Arial" charset="0"/>
                <a:cs typeface="Arial" charset="0"/>
              </a:defRPr>
            </a:lvl8pPr>
            <a:lvl9pPr marL="3886200" indent="-228600" eaLnBrk="0" fontAlgn="base" hangingPunct="0">
              <a:spcBef>
                <a:spcPct val="30000"/>
              </a:spcBef>
              <a:spcAft>
                <a:spcPct val="0"/>
              </a:spcAft>
              <a:defRPr kumimoji="1" sz="1200">
                <a:solidFill>
                  <a:schemeClr val="tx1"/>
                </a:solidFill>
                <a:latin typeface="Arial" charset="0"/>
                <a:cs typeface="Arial" charset="0"/>
              </a:defRPr>
            </a:lvl9pPr>
          </a:lstStyle>
          <a:p>
            <a:pPr eaLnBrk="1" hangingPunct="1">
              <a:spcBef>
                <a:spcPct val="0"/>
              </a:spcBef>
            </a:pPr>
            <a:fld id="{A6C68227-6BB0-4A5C-8566-DFC6CCE56568}" type="slidenum">
              <a:rPr kumimoji="0" lang="en-GB" altLang="ru-RU" smtClean="0"/>
              <a:pPr eaLnBrk="1" hangingPunct="1">
                <a:spcBef>
                  <a:spcPct val="0"/>
                </a:spcBef>
              </a:pPr>
              <a:t>18</a:t>
            </a:fld>
            <a:endParaRPr kumimoji="0" lang="en-GB" altLang="ru-RU" smtClean="0"/>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kumimoji="0" lang="en-US" alt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en-US" altLang="ru-RU"/>
          </a:p>
        </p:txBody>
      </p:sp>
      <p:sp>
        <p:nvSpPr>
          <p:cNvPr id="5" name="Нижний колонтитул 4"/>
          <p:cNvSpPr>
            <a:spLocks noGrp="1"/>
          </p:cNvSpPr>
          <p:nvPr>
            <p:ph type="ftr" sz="quarter" idx="11"/>
          </p:nvPr>
        </p:nvSpPr>
        <p:spPr/>
        <p:txBody>
          <a:bodyPr/>
          <a:lstStyle>
            <a:lvl1pPr>
              <a:defRPr/>
            </a:lvl1pPr>
          </a:lstStyle>
          <a:p>
            <a:endParaRPr lang="en-US" altLang="ru-RU"/>
          </a:p>
        </p:txBody>
      </p:sp>
      <p:sp>
        <p:nvSpPr>
          <p:cNvPr id="6" name="Номер слайда 5"/>
          <p:cNvSpPr>
            <a:spLocks noGrp="1"/>
          </p:cNvSpPr>
          <p:nvPr>
            <p:ph type="sldNum" sz="quarter" idx="12"/>
          </p:nvPr>
        </p:nvSpPr>
        <p:spPr/>
        <p:txBody>
          <a:bodyPr/>
          <a:lstStyle>
            <a:lvl1pPr>
              <a:defRPr/>
            </a:lvl1pPr>
          </a:lstStyle>
          <a:p>
            <a:fld id="{7A9A0E62-23A5-4E02-BD5A-02726934CD4D}" type="slidenum">
              <a:rPr lang="en-US" altLang="ru-RU"/>
              <a:pPr/>
              <a:t>‹#›</a:t>
            </a:fld>
            <a:endParaRPr lang="en-US" altLang="ru-RU"/>
          </a:p>
        </p:txBody>
      </p:sp>
    </p:spTree>
    <p:extLst>
      <p:ext uri="{BB962C8B-B14F-4D97-AF65-F5344CB8AC3E}">
        <p14:creationId xmlns:p14="http://schemas.microsoft.com/office/powerpoint/2010/main" val="3727098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n-US" altLang="ru-RU"/>
          </a:p>
        </p:txBody>
      </p:sp>
      <p:sp>
        <p:nvSpPr>
          <p:cNvPr id="5" name="Нижний колонтитул 4"/>
          <p:cNvSpPr>
            <a:spLocks noGrp="1"/>
          </p:cNvSpPr>
          <p:nvPr>
            <p:ph type="ftr" sz="quarter" idx="11"/>
          </p:nvPr>
        </p:nvSpPr>
        <p:spPr/>
        <p:txBody>
          <a:bodyPr/>
          <a:lstStyle>
            <a:lvl1pPr>
              <a:defRPr/>
            </a:lvl1pPr>
          </a:lstStyle>
          <a:p>
            <a:endParaRPr lang="en-US" altLang="ru-RU"/>
          </a:p>
        </p:txBody>
      </p:sp>
      <p:sp>
        <p:nvSpPr>
          <p:cNvPr id="6" name="Номер слайда 5"/>
          <p:cNvSpPr>
            <a:spLocks noGrp="1"/>
          </p:cNvSpPr>
          <p:nvPr>
            <p:ph type="sldNum" sz="quarter" idx="12"/>
          </p:nvPr>
        </p:nvSpPr>
        <p:spPr/>
        <p:txBody>
          <a:bodyPr/>
          <a:lstStyle>
            <a:lvl1pPr>
              <a:defRPr/>
            </a:lvl1pPr>
          </a:lstStyle>
          <a:p>
            <a:fld id="{BB7FB254-2808-4F3D-833C-9D6CFFD22931}" type="slidenum">
              <a:rPr lang="en-US" altLang="ru-RU"/>
              <a:pPr/>
              <a:t>‹#›</a:t>
            </a:fld>
            <a:endParaRPr lang="en-US" altLang="ru-RU"/>
          </a:p>
        </p:txBody>
      </p:sp>
    </p:spTree>
    <p:extLst>
      <p:ext uri="{BB962C8B-B14F-4D97-AF65-F5344CB8AC3E}">
        <p14:creationId xmlns:p14="http://schemas.microsoft.com/office/powerpoint/2010/main" val="101533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28600"/>
            <a:ext cx="2286000" cy="13716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0" y="228600"/>
            <a:ext cx="6705600" cy="13716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n-US" altLang="ru-RU"/>
          </a:p>
        </p:txBody>
      </p:sp>
      <p:sp>
        <p:nvSpPr>
          <p:cNvPr id="5" name="Нижний колонтитул 4"/>
          <p:cNvSpPr>
            <a:spLocks noGrp="1"/>
          </p:cNvSpPr>
          <p:nvPr>
            <p:ph type="ftr" sz="quarter" idx="11"/>
          </p:nvPr>
        </p:nvSpPr>
        <p:spPr/>
        <p:txBody>
          <a:bodyPr/>
          <a:lstStyle>
            <a:lvl1pPr>
              <a:defRPr/>
            </a:lvl1pPr>
          </a:lstStyle>
          <a:p>
            <a:endParaRPr lang="en-US" altLang="ru-RU"/>
          </a:p>
        </p:txBody>
      </p:sp>
      <p:sp>
        <p:nvSpPr>
          <p:cNvPr id="6" name="Номер слайда 5"/>
          <p:cNvSpPr>
            <a:spLocks noGrp="1"/>
          </p:cNvSpPr>
          <p:nvPr>
            <p:ph type="sldNum" sz="quarter" idx="12"/>
          </p:nvPr>
        </p:nvSpPr>
        <p:spPr/>
        <p:txBody>
          <a:bodyPr/>
          <a:lstStyle>
            <a:lvl1pPr>
              <a:defRPr/>
            </a:lvl1pPr>
          </a:lstStyle>
          <a:p>
            <a:fld id="{AAE198FD-FBE9-42F4-BC60-A05839551DF0}" type="slidenum">
              <a:rPr lang="en-US" altLang="ru-RU"/>
              <a:pPr/>
              <a:t>‹#›</a:t>
            </a:fld>
            <a:endParaRPr lang="en-US" altLang="ru-RU"/>
          </a:p>
        </p:txBody>
      </p:sp>
    </p:spTree>
    <p:extLst>
      <p:ext uri="{BB962C8B-B14F-4D97-AF65-F5344CB8AC3E}">
        <p14:creationId xmlns:p14="http://schemas.microsoft.com/office/powerpoint/2010/main" val="203784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n-US" altLang="ru-RU"/>
          </a:p>
        </p:txBody>
      </p:sp>
      <p:sp>
        <p:nvSpPr>
          <p:cNvPr id="5" name="Нижний колонтитул 4"/>
          <p:cNvSpPr>
            <a:spLocks noGrp="1"/>
          </p:cNvSpPr>
          <p:nvPr>
            <p:ph type="ftr" sz="quarter" idx="11"/>
          </p:nvPr>
        </p:nvSpPr>
        <p:spPr/>
        <p:txBody>
          <a:bodyPr/>
          <a:lstStyle>
            <a:lvl1pPr>
              <a:defRPr/>
            </a:lvl1pPr>
          </a:lstStyle>
          <a:p>
            <a:endParaRPr lang="en-US" altLang="ru-RU"/>
          </a:p>
        </p:txBody>
      </p:sp>
      <p:sp>
        <p:nvSpPr>
          <p:cNvPr id="6" name="Номер слайда 5"/>
          <p:cNvSpPr>
            <a:spLocks noGrp="1"/>
          </p:cNvSpPr>
          <p:nvPr>
            <p:ph type="sldNum" sz="quarter" idx="12"/>
          </p:nvPr>
        </p:nvSpPr>
        <p:spPr/>
        <p:txBody>
          <a:bodyPr/>
          <a:lstStyle>
            <a:lvl1pPr>
              <a:defRPr/>
            </a:lvl1pPr>
          </a:lstStyle>
          <a:p>
            <a:fld id="{550A3E3B-D514-4EA1-9622-FDFA70120A93}" type="slidenum">
              <a:rPr lang="en-US" altLang="ru-RU"/>
              <a:pPr/>
              <a:t>‹#›</a:t>
            </a:fld>
            <a:endParaRPr lang="en-US" altLang="ru-RU"/>
          </a:p>
        </p:txBody>
      </p:sp>
    </p:spTree>
    <p:extLst>
      <p:ext uri="{BB962C8B-B14F-4D97-AF65-F5344CB8AC3E}">
        <p14:creationId xmlns:p14="http://schemas.microsoft.com/office/powerpoint/2010/main" val="770263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en-US" altLang="ru-RU"/>
          </a:p>
        </p:txBody>
      </p:sp>
      <p:sp>
        <p:nvSpPr>
          <p:cNvPr id="5" name="Нижний колонтитул 4"/>
          <p:cNvSpPr>
            <a:spLocks noGrp="1"/>
          </p:cNvSpPr>
          <p:nvPr>
            <p:ph type="ftr" sz="quarter" idx="11"/>
          </p:nvPr>
        </p:nvSpPr>
        <p:spPr/>
        <p:txBody>
          <a:bodyPr/>
          <a:lstStyle>
            <a:lvl1pPr>
              <a:defRPr/>
            </a:lvl1pPr>
          </a:lstStyle>
          <a:p>
            <a:endParaRPr lang="en-US" altLang="ru-RU"/>
          </a:p>
        </p:txBody>
      </p:sp>
      <p:sp>
        <p:nvSpPr>
          <p:cNvPr id="6" name="Номер слайда 5"/>
          <p:cNvSpPr>
            <a:spLocks noGrp="1"/>
          </p:cNvSpPr>
          <p:nvPr>
            <p:ph type="sldNum" sz="quarter" idx="12"/>
          </p:nvPr>
        </p:nvSpPr>
        <p:spPr/>
        <p:txBody>
          <a:bodyPr/>
          <a:lstStyle>
            <a:lvl1pPr>
              <a:defRPr/>
            </a:lvl1pPr>
          </a:lstStyle>
          <a:p>
            <a:fld id="{D9E73129-70DA-49D7-BF9D-273FC37D0D75}" type="slidenum">
              <a:rPr lang="en-US" altLang="ru-RU"/>
              <a:pPr/>
              <a:t>‹#›</a:t>
            </a:fld>
            <a:endParaRPr lang="en-US" altLang="ru-RU"/>
          </a:p>
        </p:txBody>
      </p:sp>
    </p:spTree>
    <p:extLst>
      <p:ext uri="{BB962C8B-B14F-4D97-AF65-F5344CB8AC3E}">
        <p14:creationId xmlns:p14="http://schemas.microsoft.com/office/powerpoint/2010/main" val="3217081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990600"/>
            <a:ext cx="4038600" cy="60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990600"/>
            <a:ext cx="4038600" cy="60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en-US" altLang="ru-RU"/>
          </a:p>
        </p:txBody>
      </p:sp>
      <p:sp>
        <p:nvSpPr>
          <p:cNvPr id="6" name="Нижний колонтитул 5"/>
          <p:cNvSpPr>
            <a:spLocks noGrp="1"/>
          </p:cNvSpPr>
          <p:nvPr>
            <p:ph type="ftr" sz="quarter" idx="11"/>
          </p:nvPr>
        </p:nvSpPr>
        <p:spPr/>
        <p:txBody>
          <a:bodyPr/>
          <a:lstStyle>
            <a:lvl1pPr>
              <a:defRPr/>
            </a:lvl1pPr>
          </a:lstStyle>
          <a:p>
            <a:endParaRPr lang="en-US" altLang="ru-RU"/>
          </a:p>
        </p:txBody>
      </p:sp>
      <p:sp>
        <p:nvSpPr>
          <p:cNvPr id="7" name="Номер слайда 6"/>
          <p:cNvSpPr>
            <a:spLocks noGrp="1"/>
          </p:cNvSpPr>
          <p:nvPr>
            <p:ph type="sldNum" sz="quarter" idx="12"/>
          </p:nvPr>
        </p:nvSpPr>
        <p:spPr/>
        <p:txBody>
          <a:bodyPr/>
          <a:lstStyle>
            <a:lvl1pPr>
              <a:defRPr/>
            </a:lvl1pPr>
          </a:lstStyle>
          <a:p>
            <a:fld id="{40EA0456-5704-4839-BE08-BD4887372443}" type="slidenum">
              <a:rPr lang="en-US" altLang="ru-RU"/>
              <a:pPr/>
              <a:t>‹#›</a:t>
            </a:fld>
            <a:endParaRPr lang="en-US" altLang="ru-RU"/>
          </a:p>
        </p:txBody>
      </p:sp>
    </p:spTree>
    <p:extLst>
      <p:ext uri="{BB962C8B-B14F-4D97-AF65-F5344CB8AC3E}">
        <p14:creationId xmlns:p14="http://schemas.microsoft.com/office/powerpoint/2010/main" val="83680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en-US" altLang="ru-RU"/>
          </a:p>
        </p:txBody>
      </p:sp>
      <p:sp>
        <p:nvSpPr>
          <p:cNvPr id="8" name="Нижний колонтитул 7"/>
          <p:cNvSpPr>
            <a:spLocks noGrp="1"/>
          </p:cNvSpPr>
          <p:nvPr>
            <p:ph type="ftr" sz="quarter" idx="11"/>
          </p:nvPr>
        </p:nvSpPr>
        <p:spPr/>
        <p:txBody>
          <a:bodyPr/>
          <a:lstStyle>
            <a:lvl1pPr>
              <a:defRPr/>
            </a:lvl1pPr>
          </a:lstStyle>
          <a:p>
            <a:endParaRPr lang="en-US" altLang="ru-RU"/>
          </a:p>
        </p:txBody>
      </p:sp>
      <p:sp>
        <p:nvSpPr>
          <p:cNvPr id="9" name="Номер слайда 8"/>
          <p:cNvSpPr>
            <a:spLocks noGrp="1"/>
          </p:cNvSpPr>
          <p:nvPr>
            <p:ph type="sldNum" sz="quarter" idx="12"/>
          </p:nvPr>
        </p:nvSpPr>
        <p:spPr/>
        <p:txBody>
          <a:bodyPr/>
          <a:lstStyle>
            <a:lvl1pPr>
              <a:defRPr/>
            </a:lvl1pPr>
          </a:lstStyle>
          <a:p>
            <a:fld id="{5AB45F64-5258-4964-B644-71A1FC0B24A6}" type="slidenum">
              <a:rPr lang="en-US" altLang="ru-RU"/>
              <a:pPr/>
              <a:t>‹#›</a:t>
            </a:fld>
            <a:endParaRPr lang="en-US" altLang="ru-RU"/>
          </a:p>
        </p:txBody>
      </p:sp>
    </p:spTree>
    <p:extLst>
      <p:ext uri="{BB962C8B-B14F-4D97-AF65-F5344CB8AC3E}">
        <p14:creationId xmlns:p14="http://schemas.microsoft.com/office/powerpoint/2010/main" val="1312723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en-US" altLang="ru-RU"/>
          </a:p>
        </p:txBody>
      </p:sp>
      <p:sp>
        <p:nvSpPr>
          <p:cNvPr id="4" name="Нижний колонтитул 3"/>
          <p:cNvSpPr>
            <a:spLocks noGrp="1"/>
          </p:cNvSpPr>
          <p:nvPr>
            <p:ph type="ftr" sz="quarter" idx="11"/>
          </p:nvPr>
        </p:nvSpPr>
        <p:spPr/>
        <p:txBody>
          <a:bodyPr/>
          <a:lstStyle>
            <a:lvl1pPr>
              <a:defRPr/>
            </a:lvl1pPr>
          </a:lstStyle>
          <a:p>
            <a:endParaRPr lang="en-US" altLang="ru-RU"/>
          </a:p>
        </p:txBody>
      </p:sp>
      <p:sp>
        <p:nvSpPr>
          <p:cNvPr id="5" name="Номер слайда 4"/>
          <p:cNvSpPr>
            <a:spLocks noGrp="1"/>
          </p:cNvSpPr>
          <p:nvPr>
            <p:ph type="sldNum" sz="quarter" idx="12"/>
          </p:nvPr>
        </p:nvSpPr>
        <p:spPr/>
        <p:txBody>
          <a:bodyPr/>
          <a:lstStyle>
            <a:lvl1pPr>
              <a:defRPr/>
            </a:lvl1pPr>
          </a:lstStyle>
          <a:p>
            <a:fld id="{9C93AFC3-2D71-466C-A43F-78CB1761C7A8}" type="slidenum">
              <a:rPr lang="en-US" altLang="ru-RU"/>
              <a:pPr/>
              <a:t>‹#›</a:t>
            </a:fld>
            <a:endParaRPr lang="en-US" altLang="ru-RU"/>
          </a:p>
        </p:txBody>
      </p:sp>
    </p:spTree>
    <p:extLst>
      <p:ext uri="{BB962C8B-B14F-4D97-AF65-F5344CB8AC3E}">
        <p14:creationId xmlns:p14="http://schemas.microsoft.com/office/powerpoint/2010/main" val="2555726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en-US" altLang="ru-RU"/>
          </a:p>
        </p:txBody>
      </p:sp>
      <p:sp>
        <p:nvSpPr>
          <p:cNvPr id="3" name="Нижний колонтитул 2"/>
          <p:cNvSpPr>
            <a:spLocks noGrp="1"/>
          </p:cNvSpPr>
          <p:nvPr>
            <p:ph type="ftr" sz="quarter" idx="11"/>
          </p:nvPr>
        </p:nvSpPr>
        <p:spPr/>
        <p:txBody>
          <a:bodyPr/>
          <a:lstStyle>
            <a:lvl1pPr>
              <a:defRPr/>
            </a:lvl1pPr>
          </a:lstStyle>
          <a:p>
            <a:endParaRPr lang="en-US" altLang="ru-RU"/>
          </a:p>
        </p:txBody>
      </p:sp>
      <p:sp>
        <p:nvSpPr>
          <p:cNvPr id="4" name="Номер слайда 3"/>
          <p:cNvSpPr>
            <a:spLocks noGrp="1"/>
          </p:cNvSpPr>
          <p:nvPr>
            <p:ph type="sldNum" sz="quarter" idx="12"/>
          </p:nvPr>
        </p:nvSpPr>
        <p:spPr/>
        <p:txBody>
          <a:bodyPr/>
          <a:lstStyle>
            <a:lvl1pPr>
              <a:defRPr/>
            </a:lvl1pPr>
          </a:lstStyle>
          <a:p>
            <a:fld id="{9A43899E-0F3B-4058-BD23-4A24D4824E68}" type="slidenum">
              <a:rPr lang="en-US" altLang="ru-RU"/>
              <a:pPr/>
              <a:t>‹#›</a:t>
            </a:fld>
            <a:endParaRPr lang="en-US" altLang="ru-RU"/>
          </a:p>
        </p:txBody>
      </p:sp>
    </p:spTree>
    <p:extLst>
      <p:ext uri="{BB962C8B-B14F-4D97-AF65-F5344CB8AC3E}">
        <p14:creationId xmlns:p14="http://schemas.microsoft.com/office/powerpoint/2010/main" val="3887103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n-US" altLang="ru-RU"/>
          </a:p>
        </p:txBody>
      </p:sp>
      <p:sp>
        <p:nvSpPr>
          <p:cNvPr id="6" name="Нижний колонтитул 5"/>
          <p:cNvSpPr>
            <a:spLocks noGrp="1"/>
          </p:cNvSpPr>
          <p:nvPr>
            <p:ph type="ftr" sz="quarter" idx="11"/>
          </p:nvPr>
        </p:nvSpPr>
        <p:spPr/>
        <p:txBody>
          <a:bodyPr/>
          <a:lstStyle>
            <a:lvl1pPr>
              <a:defRPr/>
            </a:lvl1pPr>
          </a:lstStyle>
          <a:p>
            <a:endParaRPr lang="en-US" altLang="ru-RU"/>
          </a:p>
        </p:txBody>
      </p:sp>
      <p:sp>
        <p:nvSpPr>
          <p:cNvPr id="7" name="Номер слайда 6"/>
          <p:cNvSpPr>
            <a:spLocks noGrp="1"/>
          </p:cNvSpPr>
          <p:nvPr>
            <p:ph type="sldNum" sz="quarter" idx="12"/>
          </p:nvPr>
        </p:nvSpPr>
        <p:spPr/>
        <p:txBody>
          <a:bodyPr/>
          <a:lstStyle>
            <a:lvl1pPr>
              <a:defRPr/>
            </a:lvl1pPr>
          </a:lstStyle>
          <a:p>
            <a:fld id="{0DC62CBB-982A-40E8-ACDD-02561D7E5964}" type="slidenum">
              <a:rPr lang="en-US" altLang="ru-RU"/>
              <a:pPr/>
              <a:t>‹#›</a:t>
            </a:fld>
            <a:endParaRPr lang="en-US" altLang="ru-RU"/>
          </a:p>
        </p:txBody>
      </p:sp>
    </p:spTree>
    <p:extLst>
      <p:ext uri="{BB962C8B-B14F-4D97-AF65-F5344CB8AC3E}">
        <p14:creationId xmlns:p14="http://schemas.microsoft.com/office/powerpoint/2010/main" val="1554994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n-US" altLang="ru-RU"/>
          </a:p>
        </p:txBody>
      </p:sp>
      <p:sp>
        <p:nvSpPr>
          <p:cNvPr id="6" name="Нижний колонтитул 5"/>
          <p:cNvSpPr>
            <a:spLocks noGrp="1"/>
          </p:cNvSpPr>
          <p:nvPr>
            <p:ph type="ftr" sz="quarter" idx="11"/>
          </p:nvPr>
        </p:nvSpPr>
        <p:spPr/>
        <p:txBody>
          <a:bodyPr/>
          <a:lstStyle>
            <a:lvl1pPr>
              <a:defRPr/>
            </a:lvl1pPr>
          </a:lstStyle>
          <a:p>
            <a:endParaRPr lang="en-US" altLang="ru-RU"/>
          </a:p>
        </p:txBody>
      </p:sp>
      <p:sp>
        <p:nvSpPr>
          <p:cNvPr id="7" name="Номер слайда 6"/>
          <p:cNvSpPr>
            <a:spLocks noGrp="1"/>
          </p:cNvSpPr>
          <p:nvPr>
            <p:ph type="sldNum" sz="quarter" idx="12"/>
          </p:nvPr>
        </p:nvSpPr>
        <p:spPr/>
        <p:txBody>
          <a:bodyPr/>
          <a:lstStyle>
            <a:lvl1pPr>
              <a:defRPr/>
            </a:lvl1pPr>
          </a:lstStyle>
          <a:p>
            <a:fld id="{70E31F27-F42C-4B2A-9F86-9606FC2A22AA}" type="slidenum">
              <a:rPr lang="en-US" altLang="ru-RU"/>
              <a:pPr/>
              <a:t>‹#›</a:t>
            </a:fld>
            <a:endParaRPr lang="en-US" altLang="ru-RU"/>
          </a:p>
        </p:txBody>
      </p:sp>
    </p:spTree>
    <p:extLst>
      <p:ext uri="{BB962C8B-B14F-4D97-AF65-F5344CB8AC3E}">
        <p14:creationId xmlns:p14="http://schemas.microsoft.com/office/powerpoint/2010/main" val="2982654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5159" name="Rectangle 39"/>
          <p:cNvSpPr>
            <a:spLocks noGrp="1" noChangeArrowheads="1"/>
          </p:cNvSpPr>
          <p:nvPr>
            <p:ph type="title"/>
          </p:nvPr>
        </p:nvSpPr>
        <p:spPr bwMode="auto">
          <a:xfrm>
            <a:off x="0" y="228600"/>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ru-RU" altLang="ru-RU" smtClean="0"/>
              <a:t>Образец заголовка</a:t>
            </a:r>
            <a:endParaRPr lang="en-US" altLang="ru-RU" smtClean="0"/>
          </a:p>
        </p:txBody>
      </p:sp>
      <p:sp>
        <p:nvSpPr>
          <p:cNvPr id="5160" name="Rectangle 40"/>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000">
                <a:effectLst>
                  <a:outerShdw blurRad="38100" dist="38100" dir="2700000" algn="tl">
                    <a:srgbClr val="000000"/>
                  </a:outerShdw>
                </a:effectLst>
                <a:latin typeface="+mn-lt"/>
              </a:defRPr>
            </a:lvl1pPr>
          </a:lstStyle>
          <a:p>
            <a:endParaRPr lang="en-US" altLang="ru-RU"/>
          </a:p>
        </p:txBody>
      </p:sp>
      <p:sp>
        <p:nvSpPr>
          <p:cNvPr id="5161" name="Rectangle 41"/>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latin typeface="+mn-lt"/>
              </a:defRPr>
            </a:lvl1pPr>
          </a:lstStyle>
          <a:p>
            <a:endParaRPr lang="en-US" altLang="ru-RU"/>
          </a:p>
        </p:txBody>
      </p:sp>
      <p:sp>
        <p:nvSpPr>
          <p:cNvPr id="5162" name="Rectangle 42"/>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latin typeface="+mn-lt"/>
              </a:defRPr>
            </a:lvl1pPr>
          </a:lstStyle>
          <a:p>
            <a:fld id="{35F4BEB7-4686-4D79-BD88-71C359209129}" type="slidenum">
              <a:rPr lang="en-US" altLang="ru-RU"/>
              <a:pPr/>
              <a:t>‹#›</a:t>
            </a:fld>
            <a:endParaRPr lang="en-US" altLang="ru-RU"/>
          </a:p>
        </p:txBody>
      </p:sp>
      <p:sp>
        <p:nvSpPr>
          <p:cNvPr id="5163" name="Rectangle 43"/>
          <p:cNvSpPr>
            <a:spLocks noGrp="1" noChangeArrowheads="1"/>
          </p:cNvSpPr>
          <p:nvPr>
            <p:ph type="body" idx="1"/>
          </p:nvPr>
        </p:nvSpPr>
        <p:spPr bwMode="auto">
          <a:xfrm>
            <a:off x="457200" y="990600"/>
            <a:ext cx="8229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hlink"/>
        </a:buClr>
        <a:buSzPct val="60000"/>
        <a:buFont typeface="Wingdings" pitchFamily="2" charset="2"/>
        <a:buChar char="n"/>
        <a:defRPr sz="16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accent2"/>
        </a:buClr>
        <a:buSzPct val="60000"/>
        <a:buFont typeface="Wingdings" pitchFamily="2" charset="2"/>
        <a:buChar char="n"/>
        <a:defRPr sz="16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2"/>
        </a:buClr>
        <a:buChar char="•"/>
        <a:defRPr sz="16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folHlink"/>
        </a:buClr>
        <a:buSzPct val="60000"/>
        <a:buFont typeface="Wingdings" pitchFamily="2" charset="2"/>
        <a:buChar char="n"/>
        <a:defRPr sz="16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folHlink"/>
        </a:buClr>
        <a:buSzPct val="60000"/>
        <a:buFont typeface="Wingdings" pitchFamily="2" charset="2"/>
        <a:buChar char="n"/>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folHlink"/>
        </a:buClr>
        <a:buSzPct val="60000"/>
        <a:buFont typeface="Wingdings" pitchFamily="2" charset="2"/>
        <a:buChar char="n"/>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folHlink"/>
        </a:buClr>
        <a:buSzPct val="60000"/>
        <a:buFont typeface="Wingdings" pitchFamily="2" charset="2"/>
        <a:buChar char="n"/>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folHlink"/>
        </a:buClr>
        <a:buSzPct val="60000"/>
        <a:buFont typeface="Wingdings" pitchFamily="2" charset="2"/>
        <a:buChar char="n"/>
        <a:defRPr sz="16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a:xfrm>
            <a:off x="1043608" y="228600"/>
            <a:ext cx="7272808" cy="1184176"/>
          </a:xfrm>
          <a:solidFill>
            <a:srgbClr val="FFC000"/>
          </a:solidFill>
          <a:ln/>
        </p:spPr>
        <p:txBody>
          <a:bodyPr/>
          <a:lstStyle/>
          <a:p>
            <a:r>
              <a:rPr lang="kk-KZ" altLang="ru-RU" dirty="0" smtClean="0">
                <a:solidFill>
                  <a:schemeClr val="bg1"/>
                </a:solidFill>
                <a:latin typeface="Times New Roman" panose="02020603050405020304" pitchFamily="18" charset="0"/>
                <a:cs typeface="Times New Roman" panose="02020603050405020304" pitchFamily="18" charset="0"/>
              </a:rPr>
              <a:t>Оқыту мен  оқудағы жаңа әдіс тәсілдер</a:t>
            </a:r>
            <a:endParaRPr lang="en-US" altLang="ru-RU" dirty="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endParaRPr>
          </a:p>
        </p:txBody>
      </p:sp>
      <p:sp>
        <p:nvSpPr>
          <p:cNvPr id="378904" name="Rectangle 24"/>
          <p:cNvSpPr>
            <a:spLocks noChangeArrowheads="1"/>
          </p:cNvSpPr>
          <p:nvPr/>
        </p:nvSpPr>
        <p:spPr bwMode="gray">
          <a:xfrm>
            <a:off x="259768" y="1521770"/>
            <a:ext cx="4210372" cy="789179"/>
          </a:xfrm>
          <a:prstGeom prst="rect">
            <a:avLst/>
          </a:prstGeom>
          <a:solidFill>
            <a:srgbClr val="FFC000"/>
          </a:solidFill>
          <a:ln>
            <a:noFill/>
          </a:ln>
          <a:effectLst/>
        </p:spPr>
        <p:txBody>
          <a:bodyPr wrap="none" anchor="ctr"/>
          <a:lstStyle/>
          <a:p>
            <a:endParaRPr lang="ru-RU"/>
          </a:p>
        </p:txBody>
      </p:sp>
      <p:grpSp>
        <p:nvGrpSpPr>
          <p:cNvPr id="378905" name="Group 25"/>
          <p:cNvGrpSpPr>
            <a:grpSpLocks/>
          </p:cNvGrpSpPr>
          <p:nvPr/>
        </p:nvGrpSpPr>
        <p:grpSpPr bwMode="auto">
          <a:xfrm>
            <a:off x="4876800" y="1505075"/>
            <a:ext cx="1098550" cy="1001713"/>
            <a:chOff x="1488" y="1968"/>
            <a:chExt cx="432" cy="432"/>
          </a:xfrm>
        </p:grpSpPr>
        <p:grpSp>
          <p:nvGrpSpPr>
            <p:cNvPr id="378906" name="Group 26"/>
            <p:cNvGrpSpPr>
              <a:grpSpLocks/>
            </p:cNvGrpSpPr>
            <p:nvPr/>
          </p:nvGrpSpPr>
          <p:grpSpPr bwMode="auto">
            <a:xfrm>
              <a:off x="1488" y="1968"/>
              <a:ext cx="432" cy="432"/>
              <a:chOff x="2016" y="1920"/>
              <a:chExt cx="1680" cy="1680"/>
            </a:xfrm>
          </p:grpSpPr>
          <p:sp>
            <p:nvSpPr>
              <p:cNvPr id="378907" name="Oval 27"/>
              <p:cNvSpPr>
                <a:spLocks noChangeArrowheads="1"/>
              </p:cNvSpPr>
              <p:nvPr/>
            </p:nvSpPr>
            <p:spPr bwMode="gray">
              <a:xfrm>
                <a:off x="2016" y="1920"/>
                <a:ext cx="1680" cy="1680"/>
              </a:xfrm>
              <a:prstGeom prst="ellipse">
                <a:avLst/>
              </a:prstGeom>
              <a:gradFill rotWithShape="1">
                <a:gsLst>
                  <a:gs pos="0">
                    <a:srgbClr val="FF9999"/>
                  </a:gs>
                  <a:gs pos="100000">
                    <a:srgbClr val="FF9999">
                      <a:gamma/>
                      <a:shade val="39216"/>
                      <a:invGamma/>
                    </a:srgb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78908" name="Freeform 28"/>
              <p:cNvSpPr>
                <a:spLocks/>
              </p:cNvSpPr>
              <p:nvPr/>
            </p:nvSpPr>
            <p:spPr bwMode="gray">
              <a:xfrm>
                <a:off x="2208" y="1948"/>
                <a:ext cx="1296" cy="634"/>
              </a:xfrm>
              <a:custGeom>
                <a:avLst/>
                <a:gdLst>
                  <a:gd name="T0" fmla="*/ 1301 w 1321"/>
                  <a:gd name="T1" fmla="*/ 401 h 712"/>
                  <a:gd name="T2" fmla="*/ 1317 w 1321"/>
                  <a:gd name="T3" fmla="*/ 442 h 712"/>
                  <a:gd name="T4" fmla="*/ 1321 w 1321"/>
                  <a:gd name="T5" fmla="*/ 481 h 712"/>
                  <a:gd name="T6" fmla="*/ 1315 w 1321"/>
                  <a:gd name="T7" fmla="*/ 516 h 712"/>
                  <a:gd name="T8" fmla="*/ 1298 w 1321"/>
                  <a:gd name="T9" fmla="*/ 550 h 712"/>
                  <a:gd name="T10" fmla="*/ 1272 w 1321"/>
                  <a:gd name="T11" fmla="*/ 579 h 712"/>
                  <a:gd name="T12" fmla="*/ 1239 w 1321"/>
                  <a:gd name="T13" fmla="*/ 604 h 712"/>
                  <a:gd name="T14" fmla="*/ 1196 w 1321"/>
                  <a:gd name="T15" fmla="*/ 628 h 712"/>
                  <a:gd name="T16" fmla="*/ 1147 w 1321"/>
                  <a:gd name="T17" fmla="*/ 649 h 712"/>
                  <a:gd name="T18" fmla="*/ 1092 w 1321"/>
                  <a:gd name="T19" fmla="*/ 667 h 712"/>
                  <a:gd name="T20" fmla="*/ 1031 w 1321"/>
                  <a:gd name="T21" fmla="*/ 683 h 712"/>
                  <a:gd name="T22" fmla="*/ 967 w 1321"/>
                  <a:gd name="T23" fmla="*/ 694 h 712"/>
                  <a:gd name="T24" fmla="*/ 896 w 1321"/>
                  <a:gd name="T25" fmla="*/ 704 h 712"/>
                  <a:gd name="T26" fmla="*/ 824 w 1321"/>
                  <a:gd name="T27" fmla="*/ 710 h 712"/>
                  <a:gd name="T28" fmla="*/ 795 w 1321"/>
                  <a:gd name="T29" fmla="*/ 712 h 712"/>
                  <a:gd name="T30" fmla="*/ 476 w 1321"/>
                  <a:gd name="T31" fmla="*/ 712 h 712"/>
                  <a:gd name="T32" fmla="*/ 472 w 1321"/>
                  <a:gd name="T33" fmla="*/ 712 h 712"/>
                  <a:gd name="T34" fmla="*/ 409 w 1321"/>
                  <a:gd name="T35" fmla="*/ 708 h 712"/>
                  <a:gd name="T36" fmla="*/ 348 w 1321"/>
                  <a:gd name="T37" fmla="*/ 704 h 712"/>
                  <a:gd name="T38" fmla="*/ 290 w 1321"/>
                  <a:gd name="T39" fmla="*/ 696 h 712"/>
                  <a:gd name="T40" fmla="*/ 235 w 1321"/>
                  <a:gd name="T41" fmla="*/ 689 h 712"/>
                  <a:gd name="T42" fmla="*/ 186 w 1321"/>
                  <a:gd name="T43" fmla="*/ 677 h 712"/>
                  <a:gd name="T44" fmla="*/ 141 w 1321"/>
                  <a:gd name="T45" fmla="*/ 663 h 712"/>
                  <a:gd name="T46" fmla="*/ 102 w 1321"/>
                  <a:gd name="T47" fmla="*/ 648 h 712"/>
                  <a:gd name="T48" fmla="*/ 67 w 1321"/>
                  <a:gd name="T49" fmla="*/ 630 h 712"/>
                  <a:gd name="T50" fmla="*/ 39 w 1321"/>
                  <a:gd name="T51" fmla="*/ 608 h 712"/>
                  <a:gd name="T52" fmla="*/ 18 w 1321"/>
                  <a:gd name="T53" fmla="*/ 583 h 712"/>
                  <a:gd name="T54" fmla="*/ 6 w 1321"/>
                  <a:gd name="T55" fmla="*/ 554 h 712"/>
                  <a:gd name="T56" fmla="*/ 0 w 1321"/>
                  <a:gd name="T57" fmla="*/ 524 h 712"/>
                  <a:gd name="T58" fmla="*/ 0 w 1321"/>
                  <a:gd name="T59" fmla="*/ 520 h 712"/>
                  <a:gd name="T60" fmla="*/ 4 w 1321"/>
                  <a:gd name="T61" fmla="*/ 487 h 712"/>
                  <a:gd name="T62" fmla="*/ 16 w 1321"/>
                  <a:gd name="T63" fmla="*/ 446 h 712"/>
                  <a:gd name="T64" fmla="*/ 51 w 1321"/>
                  <a:gd name="T65" fmla="*/ 370 h 712"/>
                  <a:gd name="T66" fmla="*/ 94 w 1321"/>
                  <a:gd name="T67" fmla="*/ 299 h 712"/>
                  <a:gd name="T68" fmla="*/ 147 w 1321"/>
                  <a:gd name="T69" fmla="*/ 235 h 712"/>
                  <a:gd name="T70" fmla="*/ 204 w 1321"/>
                  <a:gd name="T71" fmla="*/ 176 h 712"/>
                  <a:gd name="T72" fmla="*/ 270 w 1321"/>
                  <a:gd name="T73" fmla="*/ 125 h 712"/>
                  <a:gd name="T74" fmla="*/ 341 w 1321"/>
                  <a:gd name="T75" fmla="*/ 82 h 712"/>
                  <a:gd name="T76" fmla="*/ 415 w 1321"/>
                  <a:gd name="T77" fmla="*/ 47 h 712"/>
                  <a:gd name="T78" fmla="*/ 497 w 1321"/>
                  <a:gd name="T79" fmla="*/ 21 h 712"/>
                  <a:gd name="T80" fmla="*/ 581 w 1321"/>
                  <a:gd name="T81" fmla="*/ 6 h 712"/>
                  <a:gd name="T82" fmla="*/ 667 w 1321"/>
                  <a:gd name="T83" fmla="*/ 0 h 712"/>
                  <a:gd name="T84" fmla="*/ 667 w 1321"/>
                  <a:gd name="T85" fmla="*/ 0 h 712"/>
                  <a:gd name="T86" fmla="*/ 759 w 1321"/>
                  <a:gd name="T87" fmla="*/ 6 h 712"/>
                  <a:gd name="T88" fmla="*/ 847 w 1321"/>
                  <a:gd name="T89" fmla="*/ 23 h 712"/>
                  <a:gd name="T90" fmla="*/ 932 w 1321"/>
                  <a:gd name="T91" fmla="*/ 53 h 712"/>
                  <a:gd name="T92" fmla="*/ 1010 w 1321"/>
                  <a:gd name="T93" fmla="*/ 90 h 712"/>
                  <a:gd name="T94" fmla="*/ 1082 w 1321"/>
                  <a:gd name="T95" fmla="*/ 137 h 712"/>
                  <a:gd name="T96" fmla="*/ 1149 w 1321"/>
                  <a:gd name="T97" fmla="*/ 194 h 712"/>
                  <a:gd name="T98" fmla="*/ 1208 w 1321"/>
                  <a:gd name="T99" fmla="*/ 256 h 712"/>
                  <a:gd name="T100" fmla="*/ 1258 w 1321"/>
                  <a:gd name="T101" fmla="*/ 325 h 712"/>
                  <a:gd name="T102" fmla="*/ 1301 w 1321"/>
                  <a:gd name="T103" fmla="*/ 401 h 712"/>
                  <a:gd name="T104" fmla="*/ 1301 w 1321"/>
                  <a:gd name="T105" fmla="*/ 401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667" y="0"/>
                    </a:lnTo>
                    <a:lnTo>
                      <a:pt x="759" y="6"/>
                    </a:lnTo>
                    <a:lnTo>
                      <a:pt x="847" y="23"/>
                    </a:lnTo>
                    <a:lnTo>
                      <a:pt x="932" y="53"/>
                    </a:lnTo>
                    <a:lnTo>
                      <a:pt x="1010" y="90"/>
                    </a:lnTo>
                    <a:lnTo>
                      <a:pt x="1082" y="137"/>
                    </a:lnTo>
                    <a:lnTo>
                      <a:pt x="1149" y="194"/>
                    </a:lnTo>
                    <a:lnTo>
                      <a:pt x="1208" y="256"/>
                    </a:lnTo>
                    <a:lnTo>
                      <a:pt x="1258" y="325"/>
                    </a:lnTo>
                    <a:lnTo>
                      <a:pt x="1301" y="401"/>
                    </a:lnTo>
                    <a:lnTo>
                      <a:pt x="1301" y="401"/>
                    </a:lnTo>
                    <a:close/>
                  </a:path>
                </a:pathLst>
              </a:custGeom>
              <a:gradFill rotWithShape="1">
                <a:gsLst>
                  <a:gs pos="0">
                    <a:srgbClr val="FFFFFF"/>
                  </a:gs>
                  <a:gs pos="100000">
                    <a:srgbClr val="FF9999"/>
                  </a:gs>
                </a:gsLst>
                <a:lin ang="5400000" scaled="1"/>
              </a:gradFill>
              <a:ln>
                <a:noFill/>
              </a:ln>
              <a:extLst>
                <a:ext uri="{91240B29-F687-4F45-9708-019B960494DF}">
                  <a14:hiddenLine xmlns:a14="http://schemas.microsoft.com/office/drawing/2010/main" w="0">
                    <a:solidFill>
                      <a:srgbClr val="BBF6EE"/>
                    </a:solidFill>
                    <a:prstDash val="solid"/>
                    <a:round/>
                    <a:headEnd/>
                    <a:tailEnd/>
                  </a14:hiddenLine>
                </a:ext>
              </a:extLst>
            </p:spPr>
            <p:txBody>
              <a:bodyPr/>
              <a:lstStyle/>
              <a:p>
                <a:endParaRPr lang="ru-RU"/>
              </a:p>
            </p:txBody>
          </p:sp>
        </p:grpSp>
        <p:sp>
          <p:nvSpPr>
            <p:cNvPr id="378909" name="Text Box 29"/>
            <p:cNvSpPr txBox="1">
              <a:spLocks noChangeArrowheads="1"/>
            </p:cNvSpPr>
            <p:nvPr/>
          </p:nvSpPr>
          <p:spPr bwMode="gray">
            <a:xfrm>
              <a:off x="1648" y="2104"/>
              <a:ext cx="113" cy="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kk-KZ" altLang="ru-RU" sz="1600" b="1" dirty="0" smtClean="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1</a:t>
              </a:r>
              <a:endParaRPr lang="en-US" altLang="ru-RU" sz="1600" b="1" dirty="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endParaRPr>
            </a:p>
          </p:txBody>
        </p:sp>
      </p:grpSp>
      <p:sp>
        <p:nvSpPr>
          <p:cNvPr id="378910" name="Text Box 30"/>
          <p:cNvSpPr txBox="1">
            <a:spLocks noChangeArrowheads="1"/>
          </p:cNvSpPr>
          <p:nvPr/>
        </p:nvSpPr>
        <p:spPr bwMode="auto">
          <a:xfrm>
            <a:off x="492746" y="1816302"/>
            <a:ext cx="3744416"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ru-RU" sz="1600" b="1" dirty="0" err="1" smtClean="0">
                <a:solidFill>
                  <a:srgbClr val="006699"/>
                </a:solidFill>
                <a:latin typeface="Times New Roman" panose="02020603050405020304" pitchFamily="18" charset="0"/>
                <a:cs typeface="Times New Roman" panose="02020603050405020304" pitchFamily="18" charset="0"/>
              </a:rPr>
              <a:t>Сабақ</a:t>
            </a:r>
            <a:r>
              <a:rPr lang="ru-RU" sz="1600" b="1" dirty="0" smtClean="0">
                <a:solidFill>
                  <a:srgbClr val="006699"/>
                </a:solidFill>
                <a:latin typeface="Times New Roman" panose="02020603050405020304" pitchFamily="18" charset="0"/>
                <a:cs typeface="Times New Roman" panose="02020603050405020304" pitchFamily="18" charset="0"/>
              </a:rPr>
              <a:t>  </a:t>
            </a:r>
            <a:r>
              <a:rPr lang="ru-RU" sz="1600" b="1" dirty="0" err="1" smtClean="0">
                <a:solidFill>
                  <a:srgbClr val="006699"/>
                </a:solidFill>
                <a:latin typeface="Times New Roman" panose="02020603050405020304" pitchFamily="18" charset="0"/>
                <a:cs typeface="Times New Roman" panose="02020603050405020304" pitchFamily="18" charset="0"/>
              </a:rPr>
              <a:t>мақсаттарын</a:t>
            </a:r>
            <a:r>
              <a:rPr lang="ru-RU" sz="1600" b="1" dirty="0" smtClean="0">
                <a:solidFill>
                  <a:srgbClr val="006699"/>
                </a:solidFill>
                <a:latin typeface="Times New Roman" panose="02020603050405020304" pitchFamily="18" charset="0"/>
                <a:cs typeface="Times New Roman" panose="02020603050405020304" pitchFamily="18" charset="0"/>
              </a:rPr>
              <a:t>  </a:t>
            </a:r>
            <a:r>
              <a:rPr lang="ru-RU" sz="1600" b="1" dirty="0" err="1" smtClean="0">
                <a:solidFill>
                  <a:srgbClr val="006699"/>
                </a:solidFill>
                <a:latin typeface="Times New Roman" panose="02020603050405020304" pitchFamily="18" charset="0"/>
                <a:cs typeface="Times New Roman" panose="02020603050405020304" pitchFamily="18" charset="0"/>
              </a:rPr>
              <a:t>дұрыс</a:t>
            </a:r>
            <a:r>
              <a:rPr lang="ru-RU" sz="1600" b="1" dirty="0" smtClean="0">
                <a:solidFill>
                  <a:srgbClr val="006699"/>
                </a:solidFill>
                <a:latin typeface="Times New Roman" panose="02020603050405020304" pitchFamily="18" charset="0"/>
                <a:cs typeface="Times New Roman" panose="02020603050405020304" pitchFamily="18" charset="0"/>
              </a:rPr>
              <a:t> </a:t>
            </a:r>
            <a:r>
              <a:rPr lang="ru-RU" sz="1600" b="1" dirty="0" err="1" smtClean="0">
                <a:solidFill>
                  <a:srgbClr val="006699"/>
                </a:solidFill>
                <a:latin typeface="Times New Roman" panose="02020603050405020304" pitchFamily="18" charset="0"/>
                <a:cs typeface="Times New Roman" panose="02020603050405020304" pitchFamily="18" charset="0"/>
              </a:rPr>
              <a:t>анықтау</a:t>
            </a:r>
            <a:endParaRPr lang="ru-RU" sz="1600" dirty="0">
              <a:solidFill>
                <a:srgbClr val="006699"/>
              </a:solidFill>
              <a:latin typeface="Times New Roman" panose="02020603050405020304" pitchFamily="18" charset="0"/>
              <a:cs typeface="Times New Roman" panose="02020603050405020304" pitchFamily="18" charset="0"/>
            </a:endParaRPr>
          </a:p>
          <a:p>
            <a:endParaRPr lang="en-US" altLang="ru-RU" b="1" dirty="0"/>
          </a:p>
        </p:txBody>
      </p:sp>
      <p:sp>
        <p:nvSpPr>
          <p:cNvPr id="378912" name="Text Box 32"/>
          <p:cNvSpPr txBox="1">
            <a:spLocks noChangeArrowheads="1"/>
          </p:cNvSpPr>
          <p:nvPr/>
        </p:nvSpPr>
        <p:spPr bwMode="auto">
          <a:xfrm>
            <a:off x="2971800" y="4267200"/>
            <a:ext cx="1905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US" altLang="ru-RU" b="1"/>
              <a:t>Add Your Text</a:t>
            </a:r>
          </a:p>
        </p:txBody>
      </p:sp>
      <p:sp>
        <p:nvSpPr>
          <p:cNvPr id="378913" name="Text Box 33"/>
          <p:cNvSpPr txBox="1">
            <a:spLocks noChangeArrowheads="1"/>
          </p:cNvSpPr>
          <p:nvPr/>
        </p:nvSpPr>
        <p:spPr bwMode="auto">
          <a:xfrm>
            <a:off x="3581400" y="5405438"/>
            <a:ext cx="1905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US" altLang="ru-RU" b="1">
                <a:solidFill>
                  <a:srgbClr val="FFFFFF"/>
                </a:solidFill>
              </a:rPr>
              <a:t>Add Your Text</a:t>
            </a:r>
          </a:p>
        </p:txBody>
      </p:sp>
      <p:sp>
        <p:nvSpPr>
          <p:cNvPr id="378914" name="AutoShape 34"/>
          <p:cNvSpPr>
            <a:spLocks noChangeArrowheads="1"/>
          </p:cNvSpPr>
          <p:nvPr/>
        </p:nvSpPr>
        <p:spPr bwMode="gray">
          <a:xfrm>
            <a:off x="6084168" y="1362846"/>
            <a:ext cx="2448272" cy="1286169"/>
          </a:xfrm>
          <a:prstGeom prst="wedgeRoundRectCallout">
            <a:avLst>
              <a:gd name="adj1" fmla="val -44759"/>
              <a:gd name="adj2" fmla="val 84694"/>
              <a:gd name="adj3" fmla="val 16667"/>
            </a:avLst>
          </a:prstGeom>
          <a:solidFill>
            <a:srgbClr val="DDDDDD"/>
          </a:solidFill>
          <a:ln w="38100" algn="ctr">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kk-KZ" sz="1400" b="1" dirty="0">
                <a:solidFill>
                  <a:srgbClr val="002060"/>
                </a:solidFill>
                <a:latin typeface="Times New Roman" panose="02020603050405020304" pitchFamily="18" charset="0"/>
                <a:cs typeface="Times New Roman" panose="02020603050405020304" pitchFamily="18" charset="0"/>
              </a:rPr>
              <a:t>Төмендегі кестеде пайдалы сөздер берілген, бұл оқыту мақсатын неғұрлым нақты анықтауға көмектесетін болады</a:t>
            </a:r>
            <a:r>
              <a:rPr lang="ru-RU" sz="1400" b="1" dirty="0">
                <a:solidFill>
                  <a:srgbClr val="002060"/>
                </a:solidFill>
                <a:latin typeface="Times New Roman" panose="02020603050405020304" pitchFamily="18" charset="0"/>
                <a:cs typeface="Times New Roman" panose="02020603050405020304" pitchFamily="18" charset="0"/>
              </a:rPr>
              <a:t>. </a:t>
            </a:r>
          </a:p>
        </p:txBody>
      </p:sp>
      <p:sp>
        <p:nvSpPr>
          <p:cNvPr id="4" name="Скругленный прямоугольник 3"/>
          <p:cNvSpPr/>
          <p:nvPr/>
        </p:nvSpPr>
        <p:spPr bwMode="auto">
          <a:xfrm>
            <a:off x="183636" y="2649015"/>
            <a:ext cx="4362636" cy="3804321"/>
          </a:xfrm>
          <a:prstGeom prst="round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none" lIns="91440" tIns="45720" rIns="91440" bIns="45720" numCol="1" rtlCol="0" anchor="ctr" anchorCtr="0" compatLnSpc="1">
            <a:prstTxWarp prst="textNoShape">
              <a:avLst/>
            </a:prstTxWarp>
          </a:bodyPr>
          <a:lstStyle/>
          <a:p>
            <a:endParaRPr lang="en-US" sz="1200" dirty="0" smtClean="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smtClean="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smtClean="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smtClean="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smtClean="0">
              <a:latin typeface="Times New Roman" panose="02020603050405020304" pitchFamily="18" charset="0"/>
              <a:cs typeface="Times New Roman" panose="02020603050405020304" pitchFamily="18" charset="0"/>
            </a:endParaRPr>
          </a:p>
          <a:p>
            <a:endParaRPr lang="kk-KZ" sz="1200" dirty="0" smtClean="0">
              <a:latin typeface="Times New Roman" panose="02020603050405020304" pitchFamily="18" charset="0"/>
              <a:cs typeface="Times New Roman" panose="02020603050405020304" pitchFamily="18" charset="0"/>
            </a:endParaRPr>
          </a:p>
          <a:p>
            <a:pPr algn="l"/>
            <a:r>
              <a:rPr lang="en-US" sz="1200" dirty="0" smtClean="0">
                <a:latin typeface="Times New Roman" panose="02020603050405020304" pitchFamily="18" charset="0"/>
                <a:cs typeface="Times New Roman" panose="02020603050405020304" pitchFamily="18" charset="0"/>
              </a:rPr>
              <a:t> </a:t>
            </a:r>
            <a:endParaRPr lang="kk-KZ" sz="1200" dirty="0" smtClean="0">
              <a:latin typeface="Times New Roman" panose="02020603050405020304" pitchFamily="18" charset="0"/>
              <a:cs typeface="Times New Roman" panose="02020603050405020304" pitchFamily="18" charset="0"/>
            </a:endParaRPr>
          </a:p>
          <a:p>
            <a:pPr algn="l"/>
            <a:r>
              <a:rPr lang="en-US" sz="1600" b="1" dirty="0" smtClean="0">
                <a:solidFill>
                  <a:srgbClr val="FF0000"/>
                </a:solidFill>
                <a:latin typeface="Times New Roman" panose="02020603050405020304" pitchFamily="18" charset="0"/>
                <a:cs typeface="Times New Roman" panose="02020603050405020304" pitchFamily="18" charset="0"/>
              </a:rPr>
              <a:t>C</a:t>
            </a:r>
            <a:r>
              <a:rPr lang="kk-KZ" sz="1600" b="1" dirty="0" smtClean="0">
                <a:solidFill>
                  <a:srgbClr val="FF0000"/>
                </a:solidFill>
                <a:latin typeface="Times New Roman" panose="02020603050405020304" pitchFamily="18" charset="0"/>
                <a:cs typeface="Times New Roman" panose="02020603050405020304" pitchFamily="18" charset="0"/>
              </a:rPr>
              <a:t>абақ соңында оқушылар істей алады:</a:t>
            </a:r>
          </a:p>
          <a:p>
            <a:pPr algn="l"/>
            <a:r>
              <a:rPr lang="kk-KZ" sz="1400" b="1" dirty="0" smtClean="0">
                <a:latin typeface="Times New Roman" panose="02020603050405020304" pitchFamily="18" charset="0"/>
                <a:cs typeface="Times New Roman" panose="02020603050405020304" pitchFamily="18" charset="0"/>
              </a:rPr>
              <a:t>Бөліп алуды</a:t>
            </a:r>
            <a:r>
              <a:rPr lang="ru-RU" sz="1400" b="1" dirty="0" smtClean="0">
                <a:latin typeface="Times New Roman" panose="02020603050405020304" pitchFamily="18" charset="0"/>
                <a:cs typeface="Times New Roman" panose="02020603050405020304" pitchFamily="18" charset="0"/>
              </a:rPr>
              <a:t>...</a:t>
            </a:r>
          </a:p>
          <a:p>
            <a:pPr algn="l"/>
            <a:r>
              <a:rPr lang="kk-KZ" sz="1400" b="1" dirty="0" smtClean="0">
                <a:latin typeface="Times New Roman" panose="02020603050405020304" pitchFamily="18" charset="0"/>
                <a:cs typeface="Times New Roman" panose="02020603050405020304" pitchFamily="18" charset="0"/>
              </a:rPr>
              <a:t>Сыныптауды </a:t>
            </a:r>
            <a:r>
              <a:rPr lang="ru-RU" sz="1400" b="1" dirty="0">
                <a:latin typeface="Times New Roman" panose="02020603050405020304" pitchFamily="18" charset="0"/>
                <a:cs typeface="Times New Roman" panose="02020603050405020304" pitchFamily="18" charset="0"/>
              </a:rPr>
              <a:t>...</a:t>
            </a:r>
          </a:p>
          <a:p>
            <a:pPr algn="l"/>
            <a:r>
              <a:rPr lang="ru-RU" sz="1400" b="1" dirty="0">
                <a:latin typeface="Times New Roman" panose="02020603050405020304" pitchFamily="18" charset="0"/>
                <a:cs typeface="Times New Roman" panose="02020603050405020304" pitchFamily="18" charset="0"/>
              </a:rPr>
              <a:t> </a:t>
            </a:r>
            <a:r>
              <a:rPr lang="kk-KZ" sz="1400" b="1" dirty="0">
                <a:latin typeface="Times New Roman" panose="02020603050405020304" pitchFamily="18" charset="0"/>
                <a:cs typeface="Times New Roman" panose="02020603050405020304" pitchFamily="18" charset="0"/>
              </a:rPr>
              <a:t>Бөлектеуді </a:t>
            </a:r>
            <a:r>
              <a:rPr lang="ru-RU" sz="1400" b="1" dirty="0">
                <a:latin typeface="Times New Roman" panose="02020603050405020304" pitchFamily="18" charset="0"/>
                <a:cs typeface="Times New Roman" panose="02020603050405020304" pitchFamily="18" charset="0"/>
              </a:rPr>
              <a:t>...</a:t>
            </a:r>
          </a:p>
          <a:p>
            <a:pPr algn="l"/>
            <a:r>
              <a:rPr lang="kk-KZ" sz="1400" b="1" dirty="0">
                <a:latin typeface="Times New Roman" panose="02020603050405020304" pitchFamily="18" charset="0"/>
                <a:cs typeface="Times New Roman" panose="02020603050405020304" pitchFamily="18" charset="0"/>
              </a:rPr>
              <a:t>Мысалдар келтіруді</a:t>
            </a:r>
            <a:r>
              <a:rPr lang="ru-RU" sz="1400" b="1" dirty="0">
                <a:latin typeface="Times New Roman" panose="02020603050405020304" pitchFamily="18" charset="0"/>
                <a:cs typeface="Times New Roman" panose="02020603050405020304" pitchFamily="18" charset="0"/>
              </a:rPr>
              <a:t>... </a:t>
            </a:r>
          </a:p>
          <a:p>
            <a:pPr algn="l"/>
            <a:r>
              <a:rPr lang="kk-KZ" sz="1400" b="1" dirty="0">
                <a:latin typeface="Times New Roman" panose="02020603050405020304" pitchFamily="18" charset="0"/>
                <a:cs typeface="Times New Roman" panose="02020603050405020304" pitchFamily="18" charset="0"/>
              </a:rPr>
              <a:t>Пайдалануды </a:t>
            </a:r>
            <a:r>
              <a:rPr lang="ru-RU" sz="1400" b="1" dirty="0">
                <a:latin typeface="Times New Roman" panose="02020603050405020304" pitchFamily="18" charset="0"/>
                <a:cs typeface="Times New Roman" panose="02020603050405020304" pitchFamily="18" charset="0"/>
              </a:rPr>
              <a:t>...</a:t>
            </a:r>
          </a:p>
          <a:p>
            <a:pPr algn="l"/>
            <a:r>
              <a:rPr lang="kk-KZ" sz="1400" b="1" dirty="0">
                <a:latin typeface="Times New Roman" panose="02020603050405020304" pitchFamily="18" charset="0"/>
                <a:cs typeface="Times New Roman" panose="02020603050405020304" pitchFamily="18" charset="0"/>
              </a:rPr>
              <a:t>Қолдануды </a:t>
            </a:r>
            <a:r>
              <a:rPr lang="ru-RU" sz="1400" b="1" dirty="0">
                <a:latin typeface="Times New Roman" panose="02020603050405020304" pitchFamily="18" charset="0"/>
                <a:cs typeface="Times New Roman" panose="02020603050405020304" pitchFamily="18" charset="0"/>
              </a:rPr>
              <a:t>...</a:t>
            </a:r>
          </a:p>
          <a:p>
            <a:pPr algn="l"/>
            <a:r>
              <a:rPr lang="kk-KZ" sz="1400" b="1" dirty="0">
                <a:latin typeface="Times New Roman" panose="02020603050405020304" pitchFamily="18" charset="0"/>
                <a:cs typeface="Times New Roman" panose="02020603050405020304" pitchFamily="18" charset="0"/>
              </a:rPr>
              <a:t>Жеткізуді</a:t>
            </a:r>
            <a:r>
              <a:rPr lang="ru-RU" sz="1400" b="1" dirty="0">
                <a:latin typeface="Times New Roman" panose="02020603050405020304" pitchFamily="18" charset="0"/>
                <a:cs typeface="Times New Roman" panose="02020603050405020304" pitchFamily="18" charset="0"/>
              </a:rPr>
              <a:t>...</a:t>
            </a:r>
          </a:p>
          <a:p>
            <a:pPr algn="l"/>
            <a:r>
              <a:rPr lang="kk-KZ" sz="1400" b="1" dirty="0">
                <a:latin typeface="Times New Roman" panose="02020603050405020304" pitchFamily="18" charset="0"/>
                <a:cs typeface="Times New Roman" panose="02020603050405020304" pitchFamily="18" charset="0"/>
              </a:rPr>
              <a:t>Анықтауды</a:t>
            </a:r>
            <a:r>
              <a:rPr lang="ru-RU" sz="1400" b="1" dirty="0">
                <a:latin typeface="Times New Roman" panose="02020603050405020304" pitchFamily="18" charset="0"/>
                <a:cs typeface="Times New Roman" panose="02020603050405020304" pitchFamily="18" charset="0"/>
              </a:rPr>
              <a:t>...</a:t>
            </a:r>
          </a:p>
          <a:p>
            <a:pPr algn="l"/>
            <a:r>
              <a:rPr lang="kk-KZ" sz="1400" b="1" dirty="0">
                <a:latin typeface="Times New Roman" panose="02020603050405020304" pitchFamily="18" charset="0"/>
                <a:cs typeface="Times New Roman" panose="02020603050405020304" pitchFamily="18" charset="0"/>
              </a:rPr>
              <a:t>Құрастыруды </a:t>
            </a:r>
            <a:r>
              <a:rPr lang="ru-RU" sz="1400" b="1" dirty="0">
                <a:latin typeface="Times New Roman" panose="02020603050405020304" pitchFamily="18" charset="0"/>
                <a:cs typeface="Times New Roman" panose="02020603050405020304" pitchFamily="18" charset="0"/>
              </a:rPr>
              <a:t>...</a:t>
            </a:r>
          </a:p>
          <a:p>
            <a:pPr algn="l"/>
            <a:r>
              <a:rPr lang="kk-KZ" sz="1400" b="1" dirty="0">
                <a:latin typeface="Times New Roman" panose="02020603050405020304" pitchFamily="18" charset="0"/>
                <a:cs typeface="Times New Roman" panose="02020603050405020304" pitchFamily="18" charset="0"/>
              </a:rPr>
              <a:t>Таңдауды</a:t>
            </a:r>
            <a:r>
              <a:rPr lang="ru-RU" sz="1400" b="1" dirty="0">
                <a:latin typeface="Times New Roman" panose="02020603050405020304" pitchFamily="18" charset="0"/>
                <a:cs typeface="Times New Roman" panose="02020603050405020304" pitchFamily="18" charset="0"/>
              </a:rPr>
              <a:t>...</a:t>
            </a:r>
          </a:p>
          <a:p>
            <a:pPr algn="l"/>
            <a:r>
              <a:rPr lang="kk-KZ" sz="1400" b="1" dirty="0">
                <a:latin typeface="Times New Roman" panose="02020603050405020304" pitchFamily="18" charset="0"/>
                <a:cs typeface="Times New Roman" panose="02020603050405020304" pitchFamily="18" charset="0"/>
              </a:rPr>
              <a:t>Жалғастыруды</a:t>
            </a:r>
            <a:r>
              <a:rPr lang="ru-RU" sz="1400" b="1" dirty="0">
                <a:latin typeface="Times New Roman" panose="02020603050405020304" pitchFamily="18" charset="0"/>
                <a:cs typeface="Times New Roman" panose="02020603050405020304" pitchFamily="18" charset="0"/>
              </a:rPr>
              <a:t>... </a:t>
            </a:r>
          </a:p>
          <a:p>
            <a:endParaRPr lang="en-US" sz="1000" b="1" dirty="0" smtClean="0">
              <a:latin typeface="Times New Roman" panose="02020603050405020304" pitchFamily="18" charset="0"/>
              <a:cs typeface="Times New Roman" panose="02020603050405020304" pitchFamily="18" charset="0"/>
            </a:endParaRPr>
          </a:p>
          <a:p>
            <a:endParaRPr lang="en-US" sz="1000" b="1" dirty="0">
              <a:latin typeface="Times New Roman" panose="02020603050405020304" pitchFamily="18" charset="0"/>
              <a:cs typeface="Times New Roman" panose="02020603050405020304" pitchFamily="18" charset="0"/>
            </a:endParaRPr>
          </a:p>
          <a:p>
            <a:endParaRPr lang="en-US" sz="1000" b="1" dirty="0" smtClean="0">
              <a:latin typeface="Times New Roman" panose="02020603050405020304" pitchFamily="18" charset="0"/>
              <a:cs typeface="Times New Roman" panose="02020603050405020304" pitchFamily="18" charset="0"/>
            </a:endParaRPr>
          </a:p>
          <a:p>
            <a:endParaRPr lang="en-US" sz="1000" b="1" dirty="0">
              <a:latin typeface="Times New Roman" panose="02020603050405020304" pitchFamily="18" charset="0"/>
              <a:cs typeface="Times New Roman" panose="02020603050405020304" pitchFamily="18" charset="0"/>
            </a:endParaRPr>
          </a:p>
          <a:p>
            <a:endParaRPr lang="en-US" sz="1000" b="1" dirty="0" smtClean="0">
              <a:latin typeface="Times New Roman" panose="02020603050405020304" pitchFamily="18" charset="0"/>
              <a:cs typeface="Times New Roman" panose="02020603050405020304" pitchFamily="18" charset="0"/>
            </a:endParaRPr>
          </a:p>
          <a:p>
            <a:endParaRPr lang="en-US" sz="1600" b="1" dirty="0">
              <a:latin typeface="Times New Roman" panose="02020603050405020304" pitchFamily="18" charset="0"/>
              <a:cs typeface="Times New Roman" panose="02020603050405020304" pitchFamily="18" charset="0"/>
            </a:endParaRPr>
          </a:p>
          <a:p>
            <a:endParaRPr lang="en-US" sz="1600" b="1" dirty="0" smtClean="0">
              <a:latin typeface="Times New Roman" panose="02020603050405020304" pitchFamily="18" charset="0"/>
              <a:cs typeface="Times New Roman" panose="02020603050405020304" pitchFamily="18" charset="0"/>
            </a:endParaRPr>
          </a:p>
          <a:p>
            <a:endParaRPr lang="en-US" sz="1600" b="1" dirty="0">
              <a:latin typeface="Times New Roman" panose="02020603050405020304" pitchFamily="18" charset="0"/>
              <a:cs typeface="Times New Roman" panose="02020603050405020304" pitchFamily="18" charset="0"/>
            </a:endParaRPr>
          </a:p>
          <a:p>
            <a:r>
              <a:rPr lang="ru-RU" sz="1600" b="1" dirty="0" smtClean="0">
                <a:latin typeface="Times New Roman" panose="02020603050405020304" pitchFamily="18" charset="0"/>
                <a:cs typeface="Times New Roman" panose="02020603050405020304" pitchFamily="18" charset="0"/>
              </a:rPr>
              <a:t>.</a:t>
            </a:r>
            <a:endParaRPr lang="ru-RU" sz="1600" b="1" dirty="0">
              <a:latin typeface="Times New Roman" panose="02020603050405020304" pitchFamily="18" charset="0"/>
              <a:cs typeface="Times New Roman" panose="02020603050405020304"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charset="0"/>
            </a:endParaRPr>
          </a:p>
        </p:txBody>
      </p:sp>
      <p:sp>
        <p:nvSpPr>
          <p:cNvPr id="16" name="Скругленный прямоугольник 15"/>
          <p:cNvSpPr/>
          <p:nvPr/>
        </p:nvSpPr>
        <p:spPr bwMode="auto">
          <a:xfrm>
            <a:off x="4716016" y="3140968"/>
            <a:ext cx="4032448" cy="3528392"/>
          </a:xfrm>
          <a:prstGeom prst="round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algn="l"/>
            <a:r>
              <a:rPr lang="kk-KZ" sz="1400" b="1" dirty="0" smtClean="0">
                <a:latin typeface="Times New Roman" panose="02020603050405020304" pitchFamily="18" charset="0"/>
                <a:cs typeface="Times New Roman" panose="02020603050405020304" pitchFamily="18" charset="0"/>
              </a:rPr>
              <a:t>Табуды ...Жобалауды...Басымдық </a:t>
            </a:r>
            <a:r>
              <a:rPr lang="kk-KZ" sz="1400" b="1" dirty="0">
                <a:latin typeface="Times New Roman" panose="02020603050405020304" pitchFamily="18" charset="0"/>
                <a:cs typeface="Times New Roman" panose="02020603050405020304" pitchFamily="18" charset="0"/>
              </a:rPr>
              <a:t>беруді... </a:t>
            </a:r>
            <a:endParaRPr lang="kk-KZ" sz="1400" b="1" dirty="0" smtClean="0">
              <a:latin typeface="Times New Roman" panose="02020603050405020304" pitchFamily="18" charset="0"/>
              <a:cs typeface="Times New Roman" panose="02020603050405020304" pitchFamily="18" charset="0"/>
            </a:endParaRPr>
          </a:p>
          <a:p>
            <a:pPr algn="l"/>
            <a:r>
              <a:rPr lang="kk-KZ" sz="1400" b="1" dirty="0" smtClean="0">
                <a:latin typeface="Times New Roman" panose="02020603050405020304" pitchFamily="18" charset="0"/>
                <a:cs typeface="Times New Roman" panose="02020603050405020304" pitchFamily="18" charset="0"/>
              </a:rPr>
              <a:t>Тақырыбын беруді</a:t>
            </a:r>
            <a:r>
              <a:rPr lang="kk-KZ" sz="1400" b="1" dirty="0">
                <a:latin typeface="Times New Roman" panose="02020603050405020304" pitchFamily="18" charset="0"/>
                <a:cs typeface="Times New Roman" panose="02020603050405020304" pitchFamily="18" charset="0"/>
              </a:rPr>
              <a:t>... </a:t>
            </a:r>
            <a:r>
              <a:rPr lang="kk-KZ" sz="1400" b="1" dirty="0" smtClean="0">
                <a:latin typeface="Times New Roman" panose="02020603050405020304" pitchFamily="18" charset="0"/>
                <a:cs typeface="Times New Roman" panose="02020603050405020304" pitchFamily="18" charset="0"/>
              </a:rPr>
              <a:t>Тақырыбын </a:t>
            </a:r>
            <a:r>
              <a:rPr lang="kk-KZ" sz="1400" b="1" dirty="0">
                <a:latin typeface="Times New Roman" panose="02020603050405020304" pitchFamily="18" charset="0"/>
                <a:cs typeface="Times New Roman" panose="02020603050405020304" pitchFamily="18" charset="0"/>
              </a:rPr>
              <a:t>келісуді... </a:t>
            </a:r>
            <a:endParaRPr lang="kk-KZ" sz="1400" b="1" dirty="0" smtClean="0">
              <a:latin typeface="Times New Roman" panose="02020603050405020304" pitchFamily="18" charset="0"/>
              <a:cs typeface="Times New Roman" panose="02020603050405020304" pitchFamily="18" charset="0"/>
            </a:endParaRPr>
          </a:p>
          <a:p>
            <a:pPr algn="l"/>
            <a:r>
              <a:rPr lang="kk-KZ" sz="1400" b="1" dirty="0" smtClean="0">
                <a:latin typeface="Times New Roman" panose="02020603050405020304" pitchFamily="18" charset="0"/>
                <a:cs typeface="Times New Roman" panose="02020603050405020304" pitchFamily="18" charset="0"/>
              </a:rPr>
              <a:t>Қысқартуды ...Кеңейтуді ...</a:t>
            </a:r>
          </a:p>
          <a:p>
            <a:pPr algn="l"/>
            <a:r>
              <a:rPr lang="kk-KZ" sz="1400" b="1" dirty="0" smtClean="0">
                <a:latin typeface="Times New Roman" panose="02020603050405020304" pitchFamily="18" charset="0"/>
                <a:cs typeface="Times New Roman" panose="02020603050405020304" pitchFamily="18" charset="0"/>
              </a:rPr>
              <a:t>Таратуды...Азайтуды...</a:t>
            </a:r>
            <a:r>
              <a:rPr lang="kk-KZ" sz="1400" b="1" dirty="0">
                <a:latin typeface="Times New Roman" panose="02020603050405020304" pitchFamily="18" charset="0"/>
                <a:cs typeface="Times New Roman" panose="02020603050405020304" pitchFamily="18" charset="0"/>
              </a:rPr>
              <a:t> Іріктеуді </a:t>
            </a:r>
            <a:r>
              <a:rPr lang="kk-KZ" sz="1400" b="1" dirty="0" smtClean="0">
                <a:latin typeface="Times New Roman" panose="02020603050405020304" pitchFamily="18" charset="0"/>
                <a:cs typeface="Times New Roman" panose="02020603050405020304" pitchFamily="18" charset="0"/>
              </a:rPr>
              <a:t>...Құруды...</a:t>
            </a:r>
            <a:endParaRPr lang="ru-RU" sz="1400" b="1" dirty="0">
              <a:latin typeface="Times New Roman" panose="02020603050405020304" pitchFamily="18" charset="0"/>
              <a:cs typeface="Times New Roman" panose="02020603050405020304" pitchFamily="18" charset="0"/>
            </a:endParaRPr>
          </a:p>
          <a:p>
            <a:pPr algn="l"/>
            <a:r>
              <a:rPr lang="kk-KZ" sz="1400" b="1" dirty="0" smtClean="0">
                <a:latin typeface="Times New Roman" panose="02020603050405020304" pitchFamily="18" charset="0"/>
                <a:cs typeface="Times New Roman" panose="02020603050405020304" pitchFamily="18" charset="0"/>
              </a:rPr>
              <a:t>Бекітуді...... </a:t>
            </a:r>
            <a:r>
              <a:rPr lang="kk-KZ" sz="1400" b="1" dirty="0">
                <a:latin typeface="Times New Roman" panose="02020603050405020304" pitchFamily="18" charset="0"/>
                <a:cs typeface="Times New Roman" panose="02020603050405020304" pitchFamily="18" charset="0"/>
              </a:rPr>
              <a:t>туралы олардың ойларын </a:t>
            </a:r>
            <a:endParaRPr lang="kk-KZ" sz="1400" b="1" dirty="0" smtClean="0">
              <a:latin typeface="Times New Roman" panose="02020603050405020304" pitchFamily="18" charset="0"/>
              <a:cs typeface="Times New Roman" panose="02020603050405020304" pitchFamily="18" charset="0"/>
            </a:endParaRPr>
          </a:p>
          <a:p>
            <a:pPr algn="l"/>
            <a:r>
              <a:rPr lang="kk-KZ" sz="1400" b="1" dirty="0" smtClean="0">
                <a:latin typeface="Times New Roman" panose="02020603050405020304" pitchFamily="18" charset="0"/>
                <a:cs typeface="Times New Roman" panose="02020603050405020304" pitchFamily="18" charset="0"/>
              </a:rPr>
              <a:t>ақтауды...</a:t>
            </a:r>
          </a:p>
          <a:p>
            <a:pPr algn="l"/>
            <a:r>
              <a:rPr lang="kk-KZ" sz="1400" b="1" dirty="0" smtClean="0">
                <a:latin typeface="Times New Roman" panose="02020603050405020304" pitchFamily="18" charset="0"/>
                <a:cs typeface="Times New Roman" panose="02020603050405020304" pitchFamily="18" charset="0"/>
              </a:rPr>
              <a:t>.. </a:t>
            </a:r>
            <a:r>
              <a:rPr lang="kk-KZ" sz="1400" b="1" dirty="0">
                <a:latin typeface="Times New Roman" panose="02020603050405020304" pitchFamily="18" charset="0"/>
                <a:cs typeface="Times New Roman" panose="02020603050405020304" pitchFamily="18" charset="0"/>
              </a:rPr>
              <a:t>туралы олардың ойларын түсіндіруді</a:t>
            </a:r>
            <a:r>
              <a:rPr lang="kk-KZ" sz="1400" b="1" dirty="0" smtClean="0">
                <a:latin typeface="Times New Roman" panose="02020603050405020304" pitchFamily="18" charset="0"/>
                <a:cs typeface="Times New Roman" panose="02020603050405020304" pitchFamily="18" charset="0"/>
              </a:rPr>
              <a:t>...</a:t>
            </a:r>
          </a:p>
          <a:p>
            <a:pPr algn="l"/>
            <a:r>
              <a:rPr lang="kk-KZ" sz="1400" b="1" dirty="0" smtClean="0">
                <a:latin typeface="Times New Roman" panose="02020603050405020304" pitchFamily="18" charset="0"/>
                <a:cs typeface="Times New Roman" panose="02020603050405020304" pitchFamily="18" charset="0"/>
              </a:rPr>
              <a:t> Салыстыруды ...Қарсы  </a:t>
            </a:r>
            <a:r>
              <a:rPr lang="kk-KZ" sz="1400" b="1" dirty="0">
                <a:latin typeface="Times New Roman" panose="02020603050405020304" pitchFamily="18" charset="0"/>
                <a:cs typeface="Times New Roman" panose="02020603050405020304" pitchFamily="18" charset="0"/>
              </a:rPr>
              <a:t>қоюды</a:t>
            </a:r>
            <a:r>
              <a:rPr lang="kk-KZ" sz="1400" b="1" dirty="0" smtClean="0">
                <a:latin typeface="Times New Roman" panose="02020603050405020304" pitchFamily="18" charset="0"/>
                <a:cs typeface="Times New Roman" panose="02020603050405020304" pitchFamily="18" charset="0"/>
              </a:rPr>
              <a:t>...</a:t>
            </a:r>
          </a:p>
          <a:p>
            <a:pPr algn="l"/>
            <a:r>
              <a:rPr lang="kk-KZ" sz="1400" b="1" dirty="0" smtClean="0">
                <a:latin typeface="Times New Roman" panose="02020603050405020304" pitchFamily="18" charset="0"/>
                <a:cs typeface="Times New Roman" panose="02020603050405020304" pitchFamily="18" charset="0"/>
              </a:rPr>
              <a:t> Есептеуді...Орнатуды</a:t>
            </a:r>
            <a:r>
              <a:rPr lang="kk-KZ" sz="1400" b="1" dirty="0">
                <a:latin typeface="Times New Roman" panose="02020603050405020304" pitchFamily="18" charset="0"/>
                <a:cs typeface="Times New Roman" panose="02020603050405020304" pitchFamily="18" charset="0"/>
              </a:rPr>
              <a:t>... </a:t>
            </a:r>
            <a:r>
              <a:rPr lang="kk-KZ" sz="1400" b="1" dirty="0" smtClean="0">
                <a:latin typeface="Times New Roman" panose="02020603050405020304" pitchFamily="18" charset="0"/>
                <a:cs typeface="Times New Roman" panose="02020603050405020304" pitchFamily="18" charset="0"/>
              </a:rPr>
              <a:t>Талдауды </a:t>
            </a:r>
            <a:r>
              <a:rPr lang="kk-KZ" sz="1400" b="1" dirty="0">
                <a:latin typeface="Times New Roman" panose="02020603050405020304" pitchFamily="18" charset="0"/>
                <a:cs typeface="Times New Roman" panose="02020603050405020304" pitchFamily="18" charset="0"/>
              </a:rPr>
              <a:t>... </a:t>
            </a:r>
            <a:endParaRPr lang="ru-RU" sz="1400" b="1" dirty="0">
              <a:latin typeface="Times New Roman" panose="02020603050405020304" pitchFamily="18" charset="0"/>
              <a:cs typeface="Times New Roman" panose="02020603050405020304" pitchFamily="18" charset="0"/>
            </a:endParaRPr>
          </a:p>
          <a:p>
            <a:pPr algn="l"/>
            <a:r>
              <a:rPr lang="kk-KZ" sz="1400" b="1" dirty="0" smtClean="0">
                <a:latin typeface="Times New Roman" panose="02020603050405020304" pitchFamily="18" charset="0"/>
                <a:cs typeface="Times New Roman" panose="02020603050405020304" pitchFamily="18" charset="0"/>
              </a:rPr>
              <a:t>Біріктіруді </a:t>
            </a:r>
            <a:r>
              <a:rPr lang="kk-KZ" sz="1400" b="1" dirty="0">
                <a:latin typeface="Times New Roman" panose="02020603050405020304" pitchFamily="18" charset="0"/>
                <a:cs typeface="Times New Roman" panose="02020603050405020304" pitchFamily="18" charset="0"/>
              </a:rPr>
              <a:t>... </a:t>
            </a:r>
            <a:r>
              <a:rPr lang="kk-KZ" sz="1400" b="1" dirty="0" smtClean="0">
                <a:latin typeface="Times New Roman" panose="02020603050405020304" pitchFamily="18" charset="0"/>
                <a:cs typeface="Times New Roman" panose="02020603050405020304" pitchFamily="18" charset="0"/>
              </a:rPr>
              <a:t>Формасын </a:t>
            </a:r>
            <a:r>
              <a:rPr lang="kk-KZ" sz="1400" b="1" dirty="0">
                <a:latin typeface="Times New Roman" panose="02020603050405020304" pitchFamily="18" charset="0"/>
                <a:cs typeface="Times New Roman" panose="02020603050405020304" pitchFamily="18" charset="0"/>
              </a:rPr>
              <a:t>келтіруді</a:t>
            </a:r>
            <a:r>
              <a:rPr lang="kk-KZ" sz="1400" b="1" dirty="0" smtClean="0">
                <a:latin typeface="Times New Roman" panose="02020603050405020304" pitchFamily="18" charset="0"/>
                <a:cs typeface="Times New Roman" panose="02020603050405020304" pitchFamily="18" charset="0"/>
              </a:rPr>
              <a:t>.</a:t>
            </a:r>
          </a:p>
          <a:p>
            <a:pPr algn="l"/>
            <a:r>
              <a:rPr lang="kk-KZ" sz="1400" b="1" dirty="0" smtClean="0">
                <a:latin typeface="Times New Roman" panose="02020603050405020304" pitchFamily="18" charset="0"/>
                <a:cs typeface="Times New Roman" panose="02020603050405020304" pitchFamily="18" charset="0"/>
              </a:rPr>
              <a:t>.. ұйымдастыруды...</a:t>
            </a:r>
          </a:p>
          <a:p>
            <a:pPr algn="l"/>
            <a:r>
              <a:rPr lang="kk-KZ" sz="1400" b="1" dirty="0" smtClean="0">
                <a:latin typeface="Times New Roman" panose="02020603050405020304" pitchFamily="18" charset="0"/>
                <a:cs typeface="Times New Roman" panose="02020603050405020304" pitchFamily="18" charset="0"/>
              </a:rPr>
              <a:t> Қайта </a:t>
            </a:r>
            <a:r>
              <a:rPr lang="kk-KZ" sz="1400" b="1" dirty="0">
                <a:latin typeface="Times New Roman" panose="02020603050405020304" pitchFamily="18" charset="0"/>
                <a:cs typeface="Times New Roman" panose="02020603050405020304" pitchFamily="18" charset="0"/>
              </a:rPr>
              <a:t>қарауды... </a:t>
            </a:r>
            <a:r>
              <a:rPr lang="kk-KZ" sz="1400" b="1" dirty="0" smtClean="0">
                <a:latin typeface="Times New Roman" panose="02020603050405020304" pitchFamily="18" charset="0"/>
                <a:cs typeface="Times New Roman" panose="02020603050405020304" pitchFamily="18" charset="0"/>
              </a:rPr>
              <a:t>Қолдауды...</a:t>
            </a:r>
          </a:p>
          <a:p>
            <a:pPr algn="l"/>
            <a:r>
              <a:rPr lang="kk-KZ" sz="1400" b="1" dirty="0" smtClean="0">
                <a:latin typeface="Times New Roman" panose="02020603050405020304" pitchFamily="18" charset="0"/>
                <a:cs typeface="Times New Roman" panose="02020603050405020304" pitchFamily="18" charset="0"/>
              </a:rPr>
              <a:t>Ойын </a:t>
            </a:r>
            <a:r>
              <a:rPr lang="kk-KZ" sz="1400" b="1" dirty="0">
                <a:latin typeface="Times New Roman" panose="02020603050405020304" pitchFamily="18" charset="0"/>
                <a:cs typeface="Times New Roman" panose="02020603050405020304" pitchFamily="18" charset="0"/>
              </a:rPr>
              <a:t>қолдауды... </a:t>
            </a:r>
            <a:r>
              <a:rPr lang="kk-KZ" sz="1400" b="1" dirty="0" smtClean="0">
                <a:latin typeface="Times New Roman" panose="02020603050405020304" pitchFamily="18" charset="0"/>
                <a:cs typeface="Times New Roman" panose="02020603050405020304" pitchFamily="18" charset="0"/>
              </a:rPr>
              <a:t>Бағалауды ...</a:t>
            </a:r>
            <a:endParaRPr lang="ru-RU" sz="1400" b="1" dirty="0">
              <a:latin typeface="Times New Roman" panose="02020603050405020304" pitchFamily="18" charset="0"/>
              <a:cs typeface="Times New Roman" panose="02020603050405020304" pitchFamily="18" charset="0"/>
            </a:endParaRPr>
          </a:p>
          <a:p>
            <a:pPr algn="l"/>
            <a:r>
              <a:rPr lang="kk-KZ" sz="1400" b="1" dirty="0" smtClean="0">
                <a:latin typeface="Times New Roman" panose="02020603050405020304" pitchFamily="18" charset="0"/>
                <a:cs typeface="Times New Roman" panose="02020603050405020304" pitchFamily="18" charset="0"/>
              </a:rPr>
              <a:t>Беттестіруді </a:t>
            </a:r>
            <a:r>
              <a:rPr lang="kk-KZ" sz="1400" b="1" dirty="0">
                <a:latin typeface="Times New Roman" panose="02020603050405020304" pitchFamily="18" charset="0"/>
                <a:cs typeface="Times New Roman" panose="02020603050405020304" pitchFamily="18" charset="0"/>
              </a:rPr>
              <a:t>... </a:t>
            </a:r>
            <a:r>
              <a:rPr lang="kk-KZ" sz="1400" b="1" dirty="0" smtClean="0">
                <a:latin typeface="Times New Roman" panose="02020603050405020304" pitchFamily="18" charset="0"/>
                <a:cs typeface="Times New Roman" panose="02020603050405020304" pitchFamily="18" charset="0"/>
              </a:rPr>
              <a:t>Жасай </a:t>
            </a:r>
            <a:r>
              <a:rPr lang="kk-KZ" sz="1400" b="1" dirty="0">
                <a:latin typeface="Times New Roman" panose="02020603050405020304" pitchFamily="18" charset="0"/>
                <a:cs typeface="Times New Roman" panose="02020603050405020304" pitchFamily="18" charset="0"/>
              </a:rPr>
              <a:t>білуді... </a:t>
            </a:r>
            <a:endParaRPr lang="kk-KZ" sz="1400" b="1" dirty="0" smtClean="0">
              <a:latin typeface="Times New Roman" panose="02020603050405020304" pitchFamily="18" charset="0"/>
              <a:cs typeface="Times New Roman" panose="02020603050405020304" pitchFamily="18" charset="0"/>
            </a:endParaRPr>
          </a:p>
          <a:p>
            <a:pPr algn="l"/>
            <a:r>
              <a:rPr lang="kk-KZ" sz="1400" b="1" dirty="0" smtClean="0">
                <a:latin typeface="Times New Roman" panose="02020603050405020304" pitchFamily="18" charset="0"/>
                <a:cs typeface="Times New Roman" panose="02020603050405020304" pitchFamily="18" charset="0"/>
              </a:rPr>
              <a:t>Құрастыра </a:t>
            </a:r>
            <a:r>
              <a:rPr lang="kk-KZ" sz="1400" b="1" dirty="0">
                <a:latin typeface="Times New Roman" panose="02020603050405020304" pitchFamily="18" charset="0"/>
                <a:cs typeface="Times New Roman" panose="02020603050405020304" pitchFamily="18" charset="0"/>
              </a:rPr>
              <a:t>білуді.</a:t>
            </a:r>
            <a:r>
              <a:rPr lang="kk-KZ" sz="1200" b="1" dirty="0">
                <a:latin typeface="Times New Roman" panose="02020603050405020304" pitchFamily="18" charset="0"/>
                <a:cs typeface="Times New Roman" panose="02020603050405020304" pitchFamily="18" charset="0"/>
              </a:rPr>
              <a:t>.. </a:t>
            </a:r>
            <a:endParaRPr lang="ru-RU" sz="1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51539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reeform 2"/>
          <p:cNvSpPr>
            <a:spLocks/>
          </p:cNvSpPr>
          <p:nvPr/>
        </p:nvSpPr>
        <p:spPr bwMode="auto">
          <a:xfrm>
            <a:off x="274320" y="146137"/>
            <a:ext cx="8368189" cy="888565"/>
          </a:xfrm>
          <a:custGeom>
            <a:avLst/>
            <a:gdLst>
              <a:gd name="T0" fmla="*/ 0 w 5857"/>
              <a:gd name="T1" fmla="*/ 0 h 681"/>
              <a:gd name="T2" fmla="*/ 2147483647 w 5857"/>
              <a:gd name="T3" fmla="*/ 0 h 681"/>
              <a:gd name="T4" fmla="*/ 2147483647 w 5857"/>
              <a:gd name="T5" fmla="*/ 2147483647 h 681"/>
              <a:gd name="T6" fmla="*/ 0 w 5857"/>
              <a:gd name="T7" fmla="*/ 2147483647 h 681"/>
              <a:gd name="T8" fmla="*/ 0 w 5857"/>
              <a:gd name="T9" fmla="*/ 0 h 681"/>
              <a:gd name="T10" fmla="*/ 0 60000 65536"/>
              <a:gd name="T11" fmla="*/ 0 60000 65536"/>
              <a:gd name="T12" fmla="*/ 0 60000 65536"/>
              <a:gd name="T13" fmla="*/ 0 60000 65536"/>
              <a:gd name="T14" fmla="*/ 0 60000 65536"/>
              <a:gd name="T15" fmla="*/ 0 w 5857"/>
              <a:gd name="T16" fmla="*/ 0 h 681"/>
              <a:gd name="T17" fmla="*/ 5857 w 5857"/>
              <a:gd name="T18" fmla="*/ 681 h 681"/>
            </a:gdLst>
            <a:ahLst/>
            <a:cxnLst>
              <a:cxn ang="T10">
                <a:pos x="T0" y="T1"/>
              </a:cxn>
              <a:cxn ang="T11">
                <a:pos x="T2" y="T3"/>
              </a:cxn>
              <a:cxn ang="T12">
                <a:pos x="T4" y="T5"/>
              </a:cxn>
              <a:cxn ang="T13">
                <a:pos x="T6" y="T7"/>
              </a:cxn>
              <a:cxn ang="T14">
                <a:pos x="T8" y="T9"/>
              </a:cxn>
            </a:cxnLst>
            <a:rect l="T15" t="T16" r="T17" b="T18"/>
            <a:pathLst>
              <a:path w="5857" h="681">
                <a:moveTo>
                  <a:pt x="0" y="0"/>
                </a:moveTo>
                <a:lnTo>
                  <a:pt x="5856" y="0"/>
                </a:lnTo>
                <a:lnTo>
                  <a:pt x="5856" y="680"/>
                </a:lnTo>
                <a:lnTo>
                  <a:pt x="0" y="680"/>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14339" name="Text Box 3"/>
          <p:cNvSpPr txBox="1">
            <a:spLocks noChangeArrowheads="1"/>
          </p:cNvSpPr>
          <p:nvPr/>
        </p:nvSpPr>
        <p:spPr bwMode="auto">
          <a:xfrm>
            <a:off x="101442" y="276617"/>
            <a:ext cx="9006840" cy="63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algn="ctr" eaLnBrk="1" hangingPunct="1">
              <a:spcBef>
                <a:spcPct val="0"/>
              </a:spcBef>
              <a:buFontTx/>
              <a:buNone/>
            </a:pPr>
            <a:r>
              <a:rPr kumimoji="0" lang="ru-RU" altLang="ru-RU" sz="1800" b="1">
                <a:solidFill>
                  <a:srgbClr val="FF0000"/>
                </a:solidFill>
              </a:rPr>
              <a:t>Сөздің өзін пайдаланбастан бүгінгі сабақтың әрбір негізгі сөзін </a:t>
            </a:r>
          </a:p>
          <a:p>
            <a:pPr algn="ctr" eaLnBrk="1" hangingPunct="1">
              <a:spcBef>
                <a:spcPct val="0"/>
              </a:spcBef>
              <a:buFontTx/>
              <a:buNone/>
            </a:pPr>
            <a:r>
              <a:rPr kumimoji="0" lang="ru-RU" altLang="ru-RU" sz="1800" b="1">
                <a:solidFill>
                  <a:srgbClr val="FF0000"/>
                </a:solidFill>
              </a:rPr>
              <a:t>түсіндіру үшін сізде бір минут бар</a:t>
            </a:r>
            <a:r>
              <a:rPr kumimoji="0" lang="en-GB" altLang="ru-RU" sz="1800" b="1">
                <a:solidFill>
                  <a:srgbClr val="FF0000"/>
                </a:solidFill>
                <a:latin typeface="Trebuchet MS - 16" charset="0"/>
              </a:rPr>
              <a:t>:</a:t>
            </a:r>
          </a:p>
        </p:txBody>
      </p:sp>
      <p:sp>
        <p:nvSpPr>
          <p:cNvPr id="14340" name="Freeform 4"/>
          <p:cNvSpPr>
            <a:spLocks/>
          </p:cNvSpPr>
          <p:nvPr/>
        </p:nvSpPr>
        <p:spPr bwMode="auto">
          <a:xfrm>
            <a:off x="3543300" y="1210849"/>
            <a:ext cx="2390299" cy="408401"/>
          </a:xfrm>
          <a:custGeom>
            <a:avLst/>
            <a:gdLst>
              <a:gd name="T0" fmla="*/ 0 w 1673"/>
              <a:gd name="T1" fmla="*/ 0 h 313"/>
              <a:gd name="T2" fmla="*/ 2147483647 w 1673"/>
              <a:gd name="T3" fmla="*/ 0 h 313"/>
              <a:gd name="T4" fmla="*/ 2147483647 w 1673"/>
              <a:gd name="T5" fmla="*/ 2147483647 h 313"/>
              <a:gd name="T6" fmla="*/ 0 w 1673"/>
              <a:gd name="T7" fmla="*/ 2147483647 h 313"/>
              <a:gd name="T8" fmla="*/ 0 w 1673"/>
              <a:gd name="T9" fmla="*/ 0 h 313"/>
              <a:gd name="T10" fmla="*/ 0 60000 65536"/>
              <a:gd name="T11" fmla="*/ 0 60000 65536"/>
              <a:gd name="T12" fmla="*/ 0 60000 65536"/>
              <a:gd name="T13" fmla="*/ 0 60000 65536"/>
              <a:gd name="T14" fmla="*/ 0 60000 65536"/>
              <a:gd name="T15" fmla="*/ 0 w 1673"/>
              <a:gd name="T16" fmla="*/ 0 h 313"/>
              <a:gd name="T17" fmla="*/ 1673 w 1673"/>
              <a:gd name="T18" fmla="*/ 313 h 313"/>
            </a:gdLst>
            <a:ahLst/>
            <a:cxnLst>
              <a:cxn ang="T10">
                <a:pos x="T0" y="T1"/>
              </a:cxn>
              <a:cxn ang="T11">
                <a:pos x="T2" y="T3"/>
              </a:cxn>
              <a:cxn ang="T12">
                <a:pos x="T4" y="T5"/>
              </a:cxn>
              <a:cxn ang="T13">
                <a:pos x="T6" y="T7"/>
              </a:cxn>
              <a:cxn ang="T14">
                <a:pos x="T8" y="T9"/>
              </a:cxn>
            </a:cxnLst>
            <a:rect l="T15" t="T16" r="T17" b="T18"/>
            <a:pathLst>
              <a:path w="1673" h="313">
                <a:moveTo>
                  <a:pt x="0" y="0"/>
                </a:moveTo>
                <a:lnTo>
                  <a:pt x="1672" y="0"/>
                </a:lnTo>
                <a:lnTo>
                  <a:pt x="1672" y="312"/>
                </a:lnTo>
                <a:lnTo>
                  <a:pt x="0" y="312"/>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14341" name="Freeform 5"/>
          <p:cNvSpPr>
            <a:spLocks/>
          </p:cNvSpPr>
          <p:nvPr/>
        </p:nvSpPr>
        <p:spPr bwMode="auto">
          <a:xfrm>
            <a:off x="3543300" y="1774521"/>
            <a:ext cx="2413159" cy="471031"/>
          </a:xfrm>
          <a:custGeom>
            <a:avLst/>
            <a:gdLst>
              <a:gd name="T0" fmla="*/ 0 w 1689"/>
              <a:gd name="T1" fmla="*/ 0 h 361"/>
              <a:gd name="T2" fmla="*/ 2147483647 w 1689"/>
              <a:gd name="T3" fmla="*/ 0 h 361"/>
              <a:gd name="T4" fmla="*/ 2147483647 w 1689"/>
              <a:gd name="T5" fmla="*/ 2147483647 h 361"/>
              <a:gd name="T6" fmla="*/ 0 w 1689"/>
              <a:gd name="T7" fmla="*/ 2147483647 h 361"/>
              <a:gd name="T8" fmla="*/ 0 w 1689"/>
              <a:gd name="T9" fmla="*/ 0 h 361"/>
              <a:gd name="T10" fmla="*/ 0 60000 65536"/>
              <a:gd name="T11" fmla="*/ 0 60000 65536"/>
              <a:gd name="T12" fmla="*/ 0 60000 65536"/>
              <a:gd name="T13" fmla="*/ 0 60000 65536"/>
              <a:gd name="T14" fmla="*/ 0 60000 65536"/>
              <a:gd name="T15" fmla="*/ 0 w 1689"/>
              <a:gd name="T16" fmla="*/ 0 h 361"/>
              <a:gd name="T17" fmla="*/ 1689 w 1689"/>
              <a:gd name="T18" fmla="*/ 361 h 361"/>
            </a:gdLst>
            <a:ahLst/>
            <a:cxnLst>
              <a:cxn ang="T10">
                <a:pos x="T0" y="T1"/>
              </a:cxn>
              <a:cxn ang="T11">
                <a:pos x="T2" y="T3"/>
              </a:cxn>
              <a:cxn ang="T12">
                <a:pos x="T4" y="T5"/>
              </a:cxn>
              <a:cxn ang="T13">
                <a:pos x="T6" y="T7"/>
              </a:cxn>
              <a:cxn ang="T14">
                <a:pos x="T8" y="T9"/>
              </a:cxn>
            </a:cxnLst>
            <a:rect l="T15" t="T16" r="T17" b="T18"/>
            <a:pathLst>
              <a:path w="1689" h="361">
                <a:moveTo>
                  <a:pt x="0" y="0"/>
                </a:moveTo>
                <a:lnTo>
                  <a:pt x="1688" y="0"/>
                </a:lnTo>
                <a:lnTo>
                  <a:pt x="1688" y="360"/>
                </a:lnTo>
                <a:lnTo>
                  <a:pt x="0" y="360"/>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14342" name="Freeform 6"/>
          <p:cNvSpPr>
            <a:spLocks/>
          </p:cNvSpPr>
          <p:nvPr/>
        </p:nvSpPr>
        <p:spPr bwMode="auto">
          <a:xfrm>
            <a:off x="3543300" y="2359068"/>
            <a:ext cx="2436019" cy="491908"/>
          </a:xfrm>
          <a:custGeom>
            <a:avLst/>
            <a:gdLst>
              <a:gd name="T0" fmla="*/ 0 w 1705"/>
              <a:gd name="T1" fmla="*/ 0 h 377"/>
              <a:gd name="T2" fmla="*/ 2147483647 w 1705"/>
              <a:gd name="T3" fmla="*/ 0 h 377"/>
              <a:gd name="T4" fmla="*/ 2147483647 w 1705"/>
              <a:gd name="T5" fmla="*/ 2147483647 h 377"/>
              <a:gd name="T6" fmla="*/ 0 w 1705"/>
              <a:gd name="T7" fmla="*/ 2147483647 h 377"/>
              <a:gd name="T8" fmla="*/ 0 w 1705"/>
              <a:gd name="T9" fmla="*/ 0 h 377"/>
              <a:gd name="T10" fmla="*/ 0 60000 65536"/>
              <a:gd name="T11" fmla="*/ 0 60000 65536"/>
              <a:gd name="T12" fmla="*/ 0 60000 65536"/>
              <a:gd name="T13" fmla="*/ 0 60000 65536"/>
              <a:gd name="T14" fmla="*/ 0 60000 65536"/>
              <a:gd name="T15" fmla="*/ 0 w 1705"/>
              <a:gd name="T16" fmla="*/ 0 h 377"/>
              <a:gd name="T17" fmla="*/ 1705 w 1705"/>
              <a:gd name="T18" fmla="*/ 377 h 377"/>
            </a:gdLst>
            <a:ahLst/>
            <a:cxnLst>
              <a:cxn ang="T10">
                <a:pos x="T0" y="T1"/>
              </a:cxn>
              <a:cxn ang="T11">
                <a:pos x="T2" y="T3"/>
              </a:cxn>
              <a:cxn ang="T12">
                <a:pos x="T4" y="T5"/>
              </a:cxn>
              <a:cxn ang="T13">
                <a:pos x="T6" y="T7"/>
              </a:cxn>
              <a:cxn ang="T14">
                <a:pos x="T8" y="T9"/>
              </a:cxn>
            </a:cxnLst>
            <a:rect l="T15" t="T16" r="T17" b="T18"/>
            <a:pathLst>
              <a:path w="1705" h="377">
                <a:moveTo>
                  <a:pt x="0" y="0"/>
                </a:moveTo>
                <a:lnTo>
                  <a:pt x="1704" y="0"/>
                </a:lnTo>
                <a:lnTo>
                  <a:pt x="1704" y="376"/>
                </a:lnTo>
                <a:lnTo>
                  <a:pt x="0" y="376"/>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14343" name="Freeform 7"/>
          <p:cNvSpPr>
            <a:spLocks/>
          </p:cNvSpPr>
          <p:nvPr/>
        </p:nvSpPr>
        <p:spPr bwMode="auto">
          <a:xfrm>
            <a:off x="3566160" y="2985370"/>
            <a:ext cx="2413159" cy="512785"/>
          </a:xfrm>
          <a:custGeom>
            <a:avLst/>
            <a:gdLst>
              <a:gd name="T0" fmla="*/ 0 w 1689"/>
              <a:gd name="T1" fmla="*/ 0 h 393"/>
              <a:gd name="T2" fmla="*/ 2147483647 w 1689"/>
              <a:gd name="T3" fmla="*/ 0 h 393"/>
              <a:gd name="T4" fmla="*/ 2147483647 w 1689"/>
              <a:gd name="T5" fmla="*/ 2147483647 h 393"/>
              <a:gd name="T6" fmla="*/ 0 w 1689"/>
              <a:gd name="T7" fmla="*/ 2147483647 h 393"/>
              <a:gd name="T8" fmla="*/ 0 w 1689"/>
              <a:gd name="T9" fmla="*/ 0 h 393"/>
              <a:gd name="T10" fmla="*/ 0 60000 65536"/>
              <a:gd name="T11" fmla="*/ 0 60000 65536"/>
              <a:gd name="T12" fmla="*/ 0 60000 65536"/>
              <a:gd name="T13" fmla="*/ 0 60000 65536"/>
              <a:gd name="T14" fmla="*/ 0 60000 65536"/>
              <a:gd name="T15" fmla="*/ 0 w 1689"/>
              <a:gd name="T16" fmla="*/ 0 h 393"/>
              <a:gd name="T17" fmla="*/ 1689 w 1689"/>
              <a:gd name="T18" fmla="*/ 393 h 393"/>
            </a:gdLst>
            <a:ahLst/>
            <a:cxnLst>
              <a:cxn ang="T10">
                <a:pos x="T0" y="T1"/>
              </a:cxn>
              <a:cxn ang="T11">
                <a:pos x="T2" y="T3"/>
              </a:cxn>
              <a:cxn ang="T12">
                <a:pos x="T4" y="T5"/>
              </a:cxn>
              <a:cxn ang="T13">
                <a:pos x="T6" y="T7"/>
              </a:cxn>
              <a:cxn ang="T14">
                <a:pos x="T8" y="T9"/>
              </a:cxn>
            </a:cxnLst>
            <a:rect l="T15" t="T16" r="T17" b="T18"/>
            <a:pathLst>
              <a:path w="1689" h="393">
                <a:moveTo>
                  <a:pt x="0" y="0"/>
                </a:moveTo>
                <a:lnTo>
                  <a:pt x="1688" y="0"/>
                </a:lnTo>
                <a:lnTo>
                  <a:pt x="1688" y="392"/>
                </a:lnTo>
                <a:lnTo>
                  <a:pt x="0" y="392"/>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14344" name="Freeform 8"/>
          <p:cNvSpPr>
            <a:spLocks/>
          </p:cNvSpPr>
          <p:nvPr/>
        </p:nvSpPr>
        <p:spPr bwMode="auto">
          <a:xfrm>
            <a:off x="3566160" y="3611671"/>
            <a:ext cx="2413159" cy="544100"/>
          </a:xfrm>
          <a:custGeom>
            <a:avLst/>
            <a:gdLst>
              <a:gd name="T0" fmla="*/ 0 w 1689"/>
              <a:gd name="T1" fmla="*/ 0 h 417"/>
              <a:gd name="T2" fmla="*/ 2147483647 w 1689"/>
              <a:gd name="T3" fmla="*/ 0 h 417"/>
              <a:gd name="T4" fmla="*/ 2147483647 w 1689"/>
              <a:gd name="T5" fmla="*/ 2147483647 h 417"/>
              <a:gd name="T6" fmla="*/ 0 w 1689"/>
              <a:gd name="T7" fmla="*/ 2147483647 h 417"/>
              <a:gd name="T8" fmla="*/ 0 w 1689"/>
              <a:gd name="T9" fmla="*/ 0 h 417"/>
              <a:gd name="T10" fmla="*/ 0 60000 65536"/>
              <a:gd name="T11" fmla="*/ 0 60000 65536"/>
              <a:gd name="T12" fmla="*/ 0 60000 65536"/>
              <a:gd name="T13" fmla="*/ 0 60000 65536"/>
              <a:gd name="T14" fmla="*/ 0 60000 65536"/>
              <a:gd name="T15" fmla="*/ 0 w 1689"/>
              <a:gd name="T16" fmla="*/ 0 h 417"/>
              <a:gd name="T17" fmla="*/ 1689 w 1689"/>
              <a:gd name="T18" fmla="*/ 417 h 417"/>
            </a:gdLst>
            <a:ahLst/>
            <a:cxnLst>
              <a:cxn ang="T10">
                <a:pos x="T0" y="T1"/>
              </a:cxn>
              <a:cxn ang="T11">
                <a:pos x="T2" y="T3"/>
              </a:cxn>
              <a:cxn ang="T12">
                <a:pos x="T4" y="T5"/>
              </a:cxn>
              <a:cxn ang="T13">
                <a:pos x="T6" y="T7"/>
              </a:cxn>
              <a:cxn ang="T14">
                <a:pos x="T8" y="T9"/>
              </a:cxn>
            </a:cxnLst>
            <a:rect l="T15" t="T16" r="T17" b="T18"/>
            <a:pathLst>
              <a:path w="1689" h="417">
                <a:moveTo>
                  <a:pt x="0" y="0"/>
                </a:moveTo>
                <a:lnTo>
                  <a:pt x="1688" y="0"/>
                </a:lnTo>
                <a:lnTo>
                  <a:pt x="1688" y="416"/>
                </a:lnTo>
                <a:lnTo>
                  <a:pt x="0" y="416"/>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14345" name="Freeform 9"/>
          <p:cNvSpPr>
            <a:spLocks/>
          </p:cNvSpPr>
          <p:nvPr/>
        </p:nvSpPr>
        <p:spPr bwMode="auto">
          <a:xfrm>
            <a:off x="3566160" y="4279726"/>
            <a:ext cx="2413159" cy="523223"/>
          </a:xfrm>
          <a:custGeom>
            <a:avLst/>
            <a:gdLst>
              <a:gd name="T0" fmla="*/ 0 w 1689"/>
              <a:gd name="T1" fmla="*/ 0 h 401"/>
              <a:gd name="T2" fmla="*/ 2147483647 w 1689"/>
              <a:gd name="T3" fmla="*/ 0 h 401"/>
              <a:gd name="T4" fmla="*/ 2147483647 w 1689"/>
              <a:gd name="T5" fmla="*/ 2147483647 h 401"/>
              <a:gd name="T6" fmla="*/ 0 w 1689"/>
              <a:gd name="T7" fmla="*/ 2147483647 h 401"/>
              <a:gd name="T8" fmla="*/ 0 w 1689"/>
              <a:gd name="T9" fmla="*/ 0 h 401"/>
              <a:gd name="T10" fmla="*/ 0 60000 65536"/>
              <a:gd name="T11" fmla="*/ 0 60000 65536"/>
              <a:gd name="T12" fmla="*/ 0 60000 65536"/>
              <a:gd name="T13" fmla="*/ 0 60000 65536"/>
              <a:gd name="T14" fmla="*/ 0 60000 65536"/>
              <a:gd name="T15" fmla="*/ 0 w 1689"/>
              <a:gd name="T16" fmla="*/ 0 h 401"/>
              <a:gd name="T17" fmla="*/ 1689 w 1689"/>
              <a:gd name="T18" fmla="*/ 401 h 401"/>
            </a:gdLst>
            <a:ahLst/>
            <a:cxnLst>
              <a:cxn ang="T10">
                <a:pos x="T0" y="T1"/>
              </a:cxn>
              <a:cxn ang="T11">
                <a:pos x="T2" y="T3"/>
              </a:cxn>
              <a:cxn ang="T12">
                <a:pos x="T4" y="T5"/>
              </a:cxn>
              <a:cxn ang="T13">
                <a:pos x="T6" y="T7"/>
              </a:cxn>
              <a:cxn ang="T14">
                <a:pos x="T8" y="T9"/>
              </a:cxn>
            </a:cxnLst>
            <a:rect l="T15" t="T16" r="T17" b="T18"/>
            <a:pathLst>
              <a:path w="1689" h="401">
                <a:moveTo>
                  <a:pt x="0" y="0"/>
                </a:moveTo>
                <a:lnTo>
                  <a:pt x="1688" y="0"/>
                </a:lnTo>
                <a:lnTo>
                  <a:pt x="1688" y="400"/>
                </a:lnTo>
                <a:lnTo>
                  <a:pt x="0" y="400"/>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14346" name="Freeform 10"/>
          <p:cNvSpPr>
            <a:spLocks/>
          </p:cNvSpPr>
          <p:nvPr/>
        </p:nvSpPr>
        <p:spPr bwMode="auto">
          <a:xfrm>
            <a:off x="3543300" y="4926904"/>
            <a:ext cx="2470309" cy="523223"/>
          </a:xfrm>
          <a:custGeom>
            <a:avLst/>
            <a:gdLst>
              <a:gd name="T0" fmla="*/ 0 w 1729"/>
              <a:gd name="T1" fmla="*/ 0 h 401"/>
              <a:gd name="T2" fmla="*/ 2147483647 w 1729"/>
              <a:gd name="T3" fmla="*/ 0 h 401"/>
              <a:gd name="T4" fmla="*/ 2147483647 w 1729"/>
              <a:gd name="T5" fmla="*/ 2147483647 h 401"/>
              <a:gd name="T6" fmla="*/ 0 w 1729"/>
              <a:gd name="T7" fmla="*/ 2147483647 h 401"/>
              <a:gd name="T8" fmla="*/ 0 w 1729"/>
              <a:gd name="T9" fmla="*/ 0 h 401"/>
              <a:gd name="T10" fmla="*/ 0 60000 65536"/>
              <a:gd name="T11" fmla="*/ 0 60000 65536"/>
              <a:gd name="T12" fmla="*/ 0 60000 65536"/>
              <a:gd name="T13" fmla="*/ 0 60000 65536"/>
              <a:gd name="T14" fmla="*/ 0 60000 65536"/>
              <a:gd name="T15" fmla="*/ 0 w 1729"/>
              <a:gd name="T16" fmla="*/ 0 h 401"/>
              <a:gd name="T17" fmla="*/ 1729 w 1729"/>
              <a:gd name="T18" fmla="*/ 401 h 401"/>
            </a:gdLst>
            <a:ahLst/>
            <a:cxnLst>
              <a:cxn ang="T10">
                <a:pos x="T0" y="T1"/>
              </a:cxn>
              <a:cxn ang="T11">
                <a:pos x="T2" y="T3"/>
              </a:cxn>
              <a:cxn ang="T12">
                <a:pos x="T4" y="T5"/>
              </a:cxn>
              <a:cxn ang="T13">
                <a:pos x="T6" y="T7"/>
              </a:cxn>
              <a:cxn ang="T14">
                <a:pos x="T8" y="T9"/>
              </a:cxn>
            </a:cxnLst>
            <a:rect l="T15" t="T16" r="T17" b="T18"/>
            <a:pathLst>
              <a:path w="1729" h="401">
                <a:moveTo>
                  <a:pt x="0" y="0"/>
                </a:moveTo>
                <a:lnTo>
                  <a:pt x="1728" y="0"/>
                </a:lnTo>
                <a:lnTo>
                  <a:pt x="1728" y="400"/>
                </a:lnTo>
                <a:lnTo>
                  <a:pt x="0" y="400"/>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14347" name="Freeform 11"/>
          <p:cNvSpPr>
            <a:spLocks/>
          </p:cNvSpPr>
          <p:nvPr/>
        </p:nvSpPr>
        <p:spPr bwMode="auto">
          <a:xfrm>
            <a:off x="3600450" y="5678466"/>
            <a:ext cx="2518887" cy="439716"/>
          </a:xfrm>
          <a:custGeom>
            <a:avLst/>
            <a:gdLst>
              <a:gd name="T0" fmla="*/ 0 w 1777"/>
              <a:gd name="T1" fmla="*/ 0 h 337"/>
              <a:gd name="T2" fmla="*/ 2147483647 w 1777"/>
              <a:gd name="T3" fmla="*/ 0 h 337"/>
              <a:gd name="T4" fmla="*/ 2147483647 w 1777"/>
              <a:gd name="T5" fmla="*/ 2147483647 h 337"/>
              <a:gd name="T6" fmla="*/ 0 w 1777"/>
              <a:gd name="T7" fmla="*/ 2147483647 h 337"/>
              <a:gd name="T8" fmla="*/ 0 w 1777"/>
              <a:gd name="T9" fmla="*/ 0 h 337"/>
              <a:gd name="T10" fmla="*/ 0 60000 65536"/>
              <a:gd name="T11" fmla="*/ 0 60000 65536"/>
              <a:gd name="T12" fmla="*/ 0 60000 65536"/>
              <a:gd name="T13" fmla="*/ 0 60000 65536"/>
              <a:gd name="T14" fmla="*/ 0 60000 65536"/>
              <a:gd name="T15" fmla="*/ 0 w 1777"/>
              <a:gd name="T16" fmla="*/ 0 h 337"/>
              <a:gd name="T17" fmla="*/ 1777 w 1777"/>
              <a:gd name="T18" fmla="*/ 337 h 337"/>
            </a:gdLst>
            <a:ahLst/>
            <a:cxnLst>
              <a:cxn ang="T10">
                <a:pos x="T0" y="T1"/>
              </a:cxn>
              <a:cxn ang="T11">
                <a:pos x="T2" y="T3"/>
              </a:cxn>
              <a:cxn ang="T12">
                <a:pos x="T4" y="T5"/>
              </a:cxn>
              <a:cxn ang="T13">
                <a:pos x="T6" y="T7"/>
              </a:cxn>
              <a:cxn ang="T14">
                <a:pos x="T8" y="T9"/>
              </a:cxn>
            </a:cxnLst>
            <a:rect l="T15" t="T16" r="T17" b="T18"/>
            <a:pathLst>
              <a:path w="1777" h="337">
                <a:moveTo>
                  <a:pt x="0" y="0"/>
                </a:moveTo>
                <a:lnTo>
                  <a:pt x="1776" y="0"/>
                </a:lnTo>
                <a:lnTo>
                  <a:pt x="1776" y="336"/>
                </a:lnTo>
                <a:lnTo>
                  <a:pt x="0" y="336"/>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14348" name="Text Box 12"/>
          <p:cNvSpPr txBox="1">
            <a:spLocks noChangeArrowheads="1"/>
          </p:cNvSpPr>
          <p:nvPr/>
        </p:nvSpPr>
        <p:spPr bwMode="auto">
          <a:xfrm>
            <a:off x="491490" y="3319398"/>
            <a:ext cx="2400300" cy="91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1800" dirty="0">
                <a:solidFill>
                  <a:srgbClr val="FFFF00"/>
                </a:solidFill>
                <a:latin typeface="Times New Roman" panose="02020603050405020304" pitchFamily="18" charset="0"/>
                <a:cs typeface="Times New Roman" panose="02020603050405020304" pitchFamily="18" charset="0"/>
              </a:rPr>
              <a:t>КЕЗЕГІ ЖЕТПЕГЕН СӨЗДЕРДІ ЖАБЫҢЫЗ</a:t>
            </a:r>
            <a:r>
              <a:rPr kumimoji="0" lang="ru-RU" altLang="ru-RU" sz="1300" dirty="0">
                <a:solidFill>
                  <a:srgbClr val="000000"/>
                </a:solidFill>
              </a:rPr>
              <a:t>.</a:t>
            </a:r>
            <a:endParaRPr kumimoji="0" lang="en-GB" altLang="ru-RU" sz="1300" dirty="0">
              <a:solidFill>
                <a:srgbClr val="000000"/>
              </a:solidFill>
              <a:latin typeface="Lucida Handwriting - 16" charset="0"/>
            </a:endParaRPr>
          </a:p>
        </p:txBody>
      </p:sp>
      <p:sp>
        <p:nvSpPr>
          <p:cNvPr id="14349" name="Text Box 13"/>
          <p:cNvSpPr txBox="1">
            <a:spLocks noChangeArrowheads="1"/>
          </p:cNvSpPr>
          <p:nvPr/>
        </p:nvSpPr>
        <p:spPr bwMode="auto">
          <a:xfrm>
            <a:off x="480060" y="2014603"/>
            <a:ext cx="2377440" cy="106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1600" dirty="0">
                <a:solidFill>
                  <a:srgbClr val="FFCC00"/>
                </a:solidFill>
                <a:latin typeface="Times New Roman" panose="02020603050405020304" pitchFamily="18" charset="0"/>
                <a:cs typeface="Times New Roman" panose="02020603050405020304" pitchFamily="18" charset="0"/>
              </a:rPr>
              <a:t>ОСЫ СЛАЙДТЫ БАРЛЫҚ СЫНЫПҚА АРНАЛҒАН САБАҚТА ПАЙДАЛАНЫҢЫЗ.</a:t>
            </a:r>
            <a:endParaRPr kumimoji="0" lang="en-GB" altLang="ru-RU" sz="1600" dirty="0">
              <a:solidFill>
                <a:srgbClr val="FFCC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0880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reeform 2"/>
          <p:cNvSpPr>
            <a:spLocks/>
          </p:cNvSpPr>
          <p:nvPr/>
        </p:nvSpPr>
        <p:spPr bwMode="auto">
          <a:xfrm rot="1552800">
            <a:off x="514350" y="1315233"/>
            <a:ext cx="2195989" cy="2130730"/>
          </a:xfrm>
          <a:custGeom>
            <a:avLst/>
            <a:gdLst>
              <a:gd name="T0" fmla="*/ 0 w 1537"/>
              <a:gd name="T1" fmla="*/ 0 h 1633"/>
              <a:gd name="T2" fmla="*/ 2147483647 w 1537"/>
              <a:gd name="T3" fmla="*/ 0 h 1633"/>
              <a:gd name="T4" fmla="*/ 2147483647 w 1537"/>
              <a:gd name="T5" fmla="*/ 2147483647 h 1633"/>
              <a:gd name="T6" fmla="*/ 0 w 1537"/>
              <a:gd name="T7" fmla="*/ 2147483647 h 1633"/>
              <a:gd name="T8" fmla="*/ 0 w 1537"/>
              <a:gd name="T9" fmla="*/ 0 h 1633"/>
              <a:gd name="T10" fmla="*/ 0 60000 65536"/>
              <a:gd name="T11" fmla="*/ 0 60000 65536"/>
              <a:gd name="T12" fmla="*/ 0 60000 65536"/>
              <a:gd name="T13" fmla="*/ 0 60000 65536"/>
              <a:gd name="T14" fmla="*/ 0 60000 65536"/>
              <a:gd name="T15" fmla="*/ 0 w 1537"/>
              <a:gd name="T16" fmla="*/ 0 h 1633"/>
              <a:gd name="T17" fmla="*/ 1537 w 1537"/>
              <a:gd name="T18" fmla="*/ 1633 h 1633"/>
            </a:gdLst>
            <a:ahLst/>
            <a:cxnLst>
              <a:cxn ang="T10">
                <a:pos x="T0" y="T1"/>
              </a:cxn>
              <a:cxn ang="T11">
                <a:pos x="T2" y="T3"/>
              </a:cxn>
              <a:cxn ang="T12">
                <a:pos x="T4" y="T5"/>
              </a:cxn>
              <a:cxn ang="T13">
                <a:pos x="T6" y="T7"/>
              </a:cxn>
              <a:cxn ang="T14">
                <a:pos x="T8" y="T9"/>
              </a:cxn>
            </a:cxnLst>
            <a:rect l="T15" t="T16" r="T17" b="T18"/>
            <a:pathLst>
              <a:path w="1537" h="1633">
                <a:moveTo>
                  <a:pt x="0" y="0"/>
                </a:moveTo>
                <a:lnTo>
                  <a:pt x="1536" y="0"/>
                </a:lnTo>
                <a:lnTo>
                  <a:pt x="1536" y="1632"/>
                </a:lnTo>
                <a:lnTo>
                  <a:pt x="0" y="1632"/>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pic>
        <p:nvPicPr>
          <p:cNvPr id="13315" name="Picture 3" descr="clipboa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560600">
            <a:off x="634365" y="1461370"/>
            <a:ext cx="1950244" cy="1953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Freeform 4"/>
          <p:cNvSpPr>
            <a:spLocks/>
          </p:cNvSpPr>
          <p:nvPr/>
        </p:nvSpPr>
        <p:spPr bwMode="auto">
          <a:xfrm>
            <a:off x="91440" y="146137"/>
            <a:ext cx="8981123" cy="968158"/>
          </a:xfrm>
          <a:custGeom>
            <a:avLst/>
            <a:gdLst>
              <a:gd name="T0" fmla="*/ 0 w 6286"/>
              <a:gd name="T1" fmla="*/ 0 h 742"/>
              <a:gd name="T2" fmla="*/ 2147483647 w 6286"/>
              <a:gd name="T3" fmla="*/ 0 h 742"/>
              <a:gd name="T4" fmla="*/ 2147483647 w 6286"/>
              <a:gd name="T5" fmla="*/ 2147483647 h 742"/>
              <a:gd name="T6" fmla="*/ 0 w 6286"/>
              <a:gd name="T7" fmla="*/ 2147483647 h 742"/>
              <a:gd name="T8" fmla="*/ 0 w 6286"/>
              <a:gd name="T9" fmla="*/ 0 h 742"/>
              <a:gd name="T10" fmla="*/ 0 60000 65536"/>
              <a:gd name="T11" fmla="*/ 0 60000 65536"/>
              <a:gd name="T12" fmla="*/ 0 60000 65536"/>
              <a:gd name="T13" fmla="*/ 0 60000 65536"/>
              <a:gd name="T14" fmla="*/ 0 60000 65536"/>
              <a:gd name="T15" fmla="*/ 0 w 6286"/>
              <a:gd name="T16" fmla="*/ 0 h 742"/>
              <a:gd name="T17" fmla="*/ 6286 w 6286"/>
              <a:gd name="T18" fmla="*/ 742 h 742"/>
            </a:gdLst>
            <a:ahLst/>
            <a:cxnLst>
              <a:cxn ang="T10">
                <a:pos x="T0" y="T1"/>
              </a:cxn>
              <a:cxn ang="T11">
                <a:pos x="T2" y="T3"/>
              </a:cxn>
              <a:cxn ang="T12">
                <a:pos x="T4" y="T5"/>
              </a:cxn>
              <a:cxn ang="T13">
                <a:pos x="T6" y="T7"/>
              </a:cxn>
              <a:cxn ang="T14">
                <a:pos x="T8" y="T9"/>
              </a:cxn>
            </a:cxnLst>
            <a:rect l="T15" t="T16" r="T17" b="T18"/>
            <a:pathLst>
              <a:path w="6286" h="742">
                <a:moveTo>
                  <a:pt x="0" y="0"/>
                </a:moveTo>
                <a:lnTo>
                  <a:pt x="6285" y="0"/>
                </a:lnTo>
                <a:lnTo>
                  <a:pt x="6285" y="741"/>
                </a:lnTo>
                <a:lnTo>
                  <a:pt x="0" y="741"/>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13317" name="Text Box 5"/>
          <p:cNvSpPr txBox="1">
            <a:spLocks noChangeArrowheads="1"/>
          </p:cNvSpPr>
          <p:nvPr/>
        </p:nvSpPr>
        <p:spPr bwMode="auto">
          <a:xfrm>
            <a:off x="0" y="167013"/>
            <a:ext cx="9189720" cy="833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algn="ctr" eaLnBrk="1" hangingPunct="1">
              <a:spcBef>
                <a:spcPct val="0"/>
              </a:spcBef>
              <a:buFontTx/>
              <a:buNone/>
            </a:pPr>
            <a:r>
              <a:rPr kumimoji="0" lang="ru-RU" altLang="ru-RU" sz="1700" b="1">
                <a:solidFill>
                  <a:srgbClr val="FF0000"/>
                </a:solidFill>
              </a:rPr>
              <a:t>Лездеме</a:t>
            </a:r>
            <a:r>
              <a:rPr kumimoji="0" lang="en-GB" altLang="ru-RU" sz="1700" b="1">
                <a:solidFill>
                  <a:srgbClr val="FF0000"/>
                </a:solidFill>
                <a:latin typeface="Bookman Old Style - 16" charset="0"/>
              </a:rPr>
              <a:t>!</a:t>
            </a:r>
          </a:p>
          <a:p>
            <a:pPr algn="ctr" eaLnBrk="1" hangingPunct="1">
              <a:spcBef>
                <a:spcPct val="0"/>
              </a:spcBef>
              <a:buFontTx/>
              <a:buNone/>
            </a:pPr>
            <a:r>
              <a:rPr kumimoji="0" lang="kk-KZ" altLang="ru-RU" sz="1600" b="1"/>
              <a:t>Сіздің топтың екі қалған оқушысына бүгінгі сабақтың негізгі сөздерін түсіндіру үшін сізде бір минут бар:</a:t>
            </a:r>
            <a:r>
              <a:rPr kumimoji="0" lang="kk-KZ" altLang="ru-RU" sz="1600"/>
              <a:t> </a:t>
            </a:r>
            <a:endParaRPr kumimoji="0" lang="en-GB" altLang="ru-RU" sz="1600"/>
          </a:p>
        </p:txBody>
      </p:sp>
      <p:grpSp>
        <p:nvGrpSpPr>
          <p:cNvPr id="13318" name="Group 8"/>
          <p:cNvGrpSpPr>
            <a:grpSpLocks/>
          </p:cNvGrpSpPr>
          <p:nvPr/>
        </p:nvGrpSpPr>
        <p:grpSpPr bwMode="auto">
          <a:xfrm>
            <a:off x="2697480" y="1638822"/>
            <a:ext cx="5809298" cy="587158"/>
            <a:chOff x="1888" y="1256"/>
            <a:chExt cx="4066" cy="450"/>
          </a:xfrm>
        </p:grpSpPr>
        <p:sp>
          <p:nvSpPr>
            <p:cNvPr id="13325" name="Freeform 6"/>
            <p:cNvSpPr>
              <a:spLocks/>
            </p:cNvSpPr>
            <p:nvPr/>
          </p:nvSpPr>
          <p:spPr bwMode="auto">
            <a:xfrm>
              <a:off x="1888" y="1256"/>
              <a:ext cx="4066" cy="450"/>
            </a:xfrm>
            <a:custGeom>
              <a:avLst/>
              <a:gdLst>
                <a:gd name="T0" fmla="*/ 0 w 4066"/>
                <a:gd name="T1" fmla="*/ 0 h 450"/>
                <a:gd name="T2" fmla="*/ 4065 w 4066"/>
                <a:gd name="T3" fmla="*/ 0 h 450"/>
                <a:gd name="T4" fmla="*/ 4065 w 4066"/>
                <a:gd name="T5" fmla="*/ 449 h 450"/>
                <a:gd name="T6" fmla="*/ 0 w 4066"/>
                <a:gd name="T7" fmla="*/ 449 h 450"/>
                <a:gd name="T8" fmla="*/ 0 w 4066"/>
                <a:gd name="T9" fmla="*/ 0 h 450"/>
                <a:gd name="T10" fmla="*/ 0 60000 65536"/>
                <a:gd name="T11" fmla="*/ 0 60000 65536"/>
                <a:gd name="T12" fmla="*/ 0 60000 65536"/>
                <a:gd name="T13" fmla="*/ 0 60000 65536"/>
                <a:gd name="T14" fmla="*/ 0 60000 65536"/>
                <a:gd name="T15" fmla="*/ 0 w 4066"/>
                <a:gd name="T16" fmla="*/ 0 h 450"/>
                <a:gd name="T17" fmla="*/ 4066 w 4066"/>
                <a:gd name="T18" fmla="*/ 450 h 450"/>
              </a:gdLst>
              <a:ahLst/>
              <a:cxnLst>
                <a:cxn ang="T10">
                  <a:pos x="T0" y="T1"/>
                </a:cxn>
                <a:cxn ang="T11">
                  <a:pos x="T2" y="T3"/>
                </a:cxn>
                <a:cxn ang="T12">
                  <a:pos x="T4" y="T5"/>
                </a:cxn>
                <a:cxn ang="T13">
                  <a:pos x="T6" y="T7"/>
                </a:cxn>
                <a:cxn ang="T14">
                  <a:pos x="T8" y="T9"/>
                </a:cxn>
              </a:cxnLst>
              <a:rect l="T15" t="T16" r="T17" b="T18"/>
              <a:pathLst>
                <a:path w="4066" h="450">
                  <a:moveTo>
                    <a:pt x="0" y="0"/>
                  </a:moveTo>
                  <a:lnTo>
                    <a:pt x="4065" y="0"/>
                  </a:lnTo>
                  <a:lnTo>
                    <a:pt x="4065" y="449"/>
                  </a:lnTo>
                  <a:lnTo>
                    <a:pt x="0" y="449"/>
                  </a:lnTo>
                  <a:lnTo>
                    <a:pt x="0" y="0"/>
                  </a:lnTo>
                  <a:close/>
                </a:path>
              </a:pathLst>
            </a:custGeom>
            <a:solidFill>
              <a:srgbClr val="FFFFFF"/>
            </a:solidFill>
            <a:ln w="76200">
              <a:solidFill>
                <a:srgbClr val="000000"/>
              </a:solidFill>
              <a:round/>
              <a:headEnd/>
              <a:tailEnd/>
            </a:ln>
          </p:spPr>
          <p:txBody>
            <a:bodyPr wrap="none" anchor="ctr"/>
            <a:lstStyle/>
            <a:p>
              <a:endParaRPr lang="ru-RU"/>
            </a:p>
          </p:txBody>
        </p:sp>
        <p:sp>
          <p:nvSpPr>
            <p:cNvPr id="13326" name="Text Box 7"/>
            <p:cNvSpPr txBox="1">
              <a:spLocks noChangeArrowheads="1"/>
            </p:cNvSpPr>
            <p:nvPr/>
          </p:nvSpPr>
          <p:spPr bwMode="auto">
            <a:xfrm>
              <a:off x="2051" y="1278"/>
              <a:ext cx="3698" cy="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algn="ctr" eaLnBrk="1" hangingPunct="1">
                <a:spcBef>
                  <a:spcPct val="0"/>
                </a:spcBef>
                <a:buFontTx/>
                <a:buNone/>
              </a:pPr>
              <a:r>
                <a:rPr kumimoji="0" lang="en-GB" altLang="ru-RU" sz="2900">
                  <a:solidFill>
                    <a:srgbClr val="000000"/>
                  </a:solidFill>
                  <a:latin typeface="Arial - 72" charset="0"/>
                </a:rPr>
                <a:t> </a:t>
              </a:r>
            </a:p>
          </p:txBody>
        </p:sp>
      </p:grpSp>
      <p:sp>
        <p:nvSpPr>
          <p:cNvPr id="13319" name="Freeform 9"/>
          <p:cNvSpPr>
            <a:spLocks/>
          </p:cNvSpPr>
          <p:nvPr/>
        </p:nvSpPr>
        <p:spPr bwMode="auto">
          <a:xfrm>
            <a:off x="3337560" y="2818357"/>
            <a:ext cx="4733449" cy="608034"/>
          </a:xfrm>
          <a:custGeom>
            <a:avLst/>
            <a:gdLst>
              <a:gd name="T0" fmla="*/ 0 w 2938"/>
              <a:gd name="T1" fmla="*/ 0 h 466"/>
              <a:gd name="T2" fmla="*/ 2147483647 w 2938"/>
              <a:gd name="T3" fmla="*/ 0 h 466"/>
              <a:gd name="T4" fmla="*/ 2147483647 w 2938"/>
              <a:gd name="T5" fmla="*/ 2147483647 h 466"/>
              <a:gd name="T6" fmla="*/ 0 w 2938"/>
              <a:gd name="T7" fmla="*/ 2147483647 h 466"/>
              <a:gd name="T8" fmla="*/ 0 w 2938"/>
              <a:gd name="T9" fmla="*/ 0 h 466"/>
              <a:gd name="T10" fmla="*/ 0 60000 65536"/>
              <a:gd name="T11" fmla="*/ 0 60000 65536"/>
              <a:gd name="T12" fmla="*/ 0 60000 65536"/>
              <a:gd name="T13" fmla="*/ 0 60000 65536"/>
              <a:gd name="T14" fmla="*/ 0 60000 65536"/>
              <a:gd name="T15" fmla="*/ 0 w 2938"/>
              <a:gd name="T16" fmla="*/ 0 h 466"/>
              <a:gd name="T17" fmla="*/ 2938 w 2938"/>
              <a:gd name="T18" fmla="*/ 466 h 466"/>
            </a:gdLst>
            <a:ahLst/>
            <a:cxnLst>
              <a:cxn ang="T10">
                <a:pos x="T0" y="T1"/>
              </a:cxn>
              <a:cxn ang="T11">
                <a:pos x="T2" y="T3"/>
              </a:cxn>
              <a:cxn ang="T12">
                <a:pos x="T4" y="T5"/>
              </a:cxn>
              <a:cxn ang="T13">
                <a:pos x="T6" y="T7"/>
              </a:cxn>
              <a:cxn ang="T14">
                <a:pos x="T8" y="T9"/>
              </a:cxn>
            </a:cxnLst>
            <a:rect l="T15" t="T16" r="T17" b="T18"/>
            <a:pathLst>
              <a:path w="2938" h="466">
                <a:moveTo>
                  <a:pt x="0" y="0"/>
                </a:moveTo>
                <a:lnTo>
                  <a:pt x="2937" y="0"/>
                </a:lnTo>
                <a:lnTo>
                  <a:pt x="2937" y="465"/>
                </a:lnTo>
                <a:lnTo>
                  <a:pt x="0" y="465"/>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13320" name="Freeform 10"/>
          <p:cNvSpPr>
            <a:spLocks/>
          </p:cNvSpPr>
          <p:nvPr/>
        </p:nvSpPr>
        <p:spPr bwMode="auto">
          <a:xfrm>
            <a:off x="1005840" y="3799562"/>
            <a:ext cx="7672388" cy="827240"/>
          </a:xfrm>
          <a:custGeom>
            <a:avLst/>
            <a:gdLst>
              <a:gd name="T0" fmla="*/ 0 w 5370"/>
              <a:gd name="T1" fmla="*/ 0 h 634"/>
              <a:gd name="T2" fmla="*/ 2147483647 w 5370"/>
              <a:gd name="T3" fmla="*/ 0 h 634"/>
              <a:gd name="T4" fmla="*/ 2147483647 w 5370"/>
              <a:gd name="T5" fmla="*/ 2147483647 h 634"/>
              <a:gd name="T6" fmla="*/ 0 w 5370"/>
              <a:gd name="T7" fmla="*/ 2147483647 h 634"/>
              <a:gd name="T8" fmla="*/ 0 w 5370"/>
              <a:gd name="T9" fmla="*/ 0 h 634"/>
              <a:gd name="T10" fmla="*/ 0 60000 65536"/>
              <a:gd name="T11" fmla="*/ 0 60000 65536"/>
              <a:gd name="T12" fmla="*/ 0 60000 65536"/>
              <a:gd name="T13" fmla="*/ 0 60000 65536"/>
              <a:gd name="T14" fmla="*/ 0 60000 65536"/>
              <a:gd name="T15" fmla="*/ 0 w 5370"/>
              <a:gd name="T16" fmla="*/ 0 h 634"/>
              <a:gd name="T17" fmla="*/ 5370 w 5370"/>
              <a:gd name="T18" fmla="*/ 634 h 634"/>
            </a:gdLst>
            <a:ahLst/>
            <a:cxnLst>
              <a:cxn ang="T10">
                <a:pos x="T0" y="T1"/>
              </a:cxn>
              <a:cxn ang="T11">
                <a:pos x="T2" y="T3"/>
              </a:cxn>
              <a:cxn ang="T12">
                <a:pos x="T4" y="T5"/>
              </a:cxn>
              <a:cxn ang="T13">
                <a:pos x="T6" y="T7"/>
              </a:cxn>
              <a:cxn ang="T14">
                <a:pos x="T8" y="T9"/>
              </a:cxn>
            </a:cxnLst>
            <a:rect l="T15" t="T16" r="T17" b="T18"/>
            <a:pathLst>
              <a:path w="5370" h="634">
                <a:moveTo>
                  <a:pt x="0" y="0"/>
                </a:moveTo>
                <a:lnTo>
                  <a:pt x="5369" y="0"/>
                </a:lnTo>
                <a:lnTo>
                  <a:pt x="5369" y="633"/>
                </a:lnTo>
                <a:lnTo>
                  <a:pt x="0" y="633"/>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13321" name="Text Box 11"/>
          <p:cNvSpPr txBox="1">
            <a:spLocks noChangeArrowheads="1"/>
          </p:cNvSpPr>
          <p:nvPr/>
        </p:nvSpPr>
        <p:spPr bwMode="auto">
          <a:xfrm>
            <a:off x="171450" y="5208740"/>
            <a:ext cx="2377440" cy="680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1300">
                <a:solidFill>
                  <a:srgbClr val="000000"/>
                </a:solidFill>
              </a:rPr>
              <a:t>Бұл слайдты топ үшін пленарлық сабақ өткізген кезде пайдаланыңыз.</a:t>
            </a:r>
            <a:endParaRPr kumimoji="0" lang="en-GB" altLang="ru-RU" sz="1300">
              <a:solidFill>
                <a:srgbClr val="000000"/>
              </a:solidFill>
              <a:latin typeface="Lucida Handwriting - 16" charset="0"/>
            </a:endParaRPr>
          </a:p>
        </p:txBody>
      </p:sp>
      <p:sp>
        <p:nvSpPr>
          <p:cNvPr id="13322" name="Text Box 12"/>
          <p:cNvSpPr txBox="1">
            <a:spLocks noChangeArrowheads="1"/>
          </p:cNvSpPr>
          <p:nvPr/>
        </p:nvSpPr>
        <p:spPr bwMode="auto">
          <a:xfrm>
            <a:off x="3340417" y="2909692"/>
            <a:ext cx="5120640" cy="356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1800" b="1">
                <a:solidFill>
                  <a:srgbClr val="FF0000"/>
                </a:solidFill>
              </a:rPr>
              <a:t>Сөздің өзін атамай түсіндіру</a:t>
            </a:r>
            <a:endParaRPr kumimoji="0" lang="en-GB" altLang="ru-RU" sz="1800">
              <a:solidFill>
                <a:srgbClr val="000000"/>
              </a:solidFill>
              <a:latin typeface="Arial - 72" charset="0"/>
            </a:endParaRPr>
          </a:p>
        </p:txBody>
      </p:sp>
      <p:sp>
        <p:nvSpPr>
          <p:cNvPr id="13323" name="Text Box 13"/>
          <p:cNvSpPr txBox="1">
            <a:spLocks noChangeArrowheads="1"/>
          </p:cNvSpPr>
          <p:nvPr/>
        </p:nvSpPr>
        <p:spPr bwMode="auto">
          <a:xfrm>
            <a:off x="3040380" y="1764082"/>
            <a:ext cx="5372100" cy="326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1600" b="1">
                <a:solidFill>
                  <a:srgbClr val="FF0000"/>
                </a:solidFill>
              </a:rPr>
              <a:t>Конверттен бір сөзді бір рет алу</a:t>
            </a:r>
            <a:endParaRPr kumimoji="0" lang="en-GB" altLang="ru-RU" sz="1600" b="1">
              <a:solidFill>
                <a:srgbClr val="FF0000"/>
              </a:solidFill>
              <a:latin typeface="Bookman Old Style - 16" charset="0"/>
            </a:endParaRPr>
          </a:p>
        </p:txBody>
      </p:sp>
      <p:sp>
        <p:nvSpPr>
          <p:cNvPr id="13324" name="Text Box 14"/>
          <p:cNvSpPr txBox="1">
            <a:spLocks noChangeArrowheads="1"/>
          </p:cNvSpPr>
          <p:nvPr/>
        </p:nvSpPr>
        <p:spPr bwMode="auto">
          <a:xfrm>
            <a:off x="1314450" y="3843925"/>
            <a:ext cx="7146608" cy="726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2100" b="1">
                <a:solidFill>
                  <a:srgbClr val="FF0000"/>
                </a:solidFill>
              </a:rPr>
              <a:t>Сөзді тапқан бірінші адам конверттен келесіні таңдайды және қалғандарына түсіндіреді! </a:t>
            </a:r>
            <a:endParaRPr kumimoji="0" lang="en-GB" altLang="ru-RU" sz="2100" b="1">
              <a:solidFill>
                <a:srgbClr val="FF0000"/>
              </a:solidFill>
            </a:endParaRPr>
          </a:p>
        </p:txBody>
      </p:sp>
    </p:spTree>
    <p:extLst>
      <p:ext uri="{BB962C8B-B14F-4D97-AF65-F5344CB8AC3E}">
        <p14:creationId xmlns:p14="http://schemas.microsoft.com/office/powerpoint/2010/main" val="25310231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reeform 2"/>
          <p:cNvSpPr>
            <a:spLocks/>
          </p:cNvSpPr>
          <p:nvPr/>
        </p:nvSpPr>
        <p:spPr bwMode="auto">
          <a:xfrm>
            <a:off x="4537710" y="2787041"/>
            <a:ext cx="4379119" cy="2240333"/>
          </a:xfrm>
          <a:custGeom>
            <a:avLst/>
            <a:gdLst>
              <a:gd name="T0" fmla="*/ 0 w 3065"/>
              <a:gd name="T1" fmla="*/ 0 h 1553"/>
              <a:gd name="T2" fmla="*/ 2147483647 w 3065"/>
              <a:gd name="T3" fmla="*/ 0 h 1553"/>
              <a:gd name="T4" fmla="*/ 2147483647 w 3065"/>
              <a:gd name="T5" fmla="*/ 2147483647 h 1553"/>
              <a:gd name="T6" fmla="*/ 0 w 3065"/>
              <a:gd name="T7" fmla="*/ 2147483647 h 1553"/>
              <a:gd name="T8" fmla="*/ 0 w 3065"/>
              <a:gd name="T9" fmla="*/ 0 h 1553"/>
              <a:gd name="T10" fmla="*/ 0 60000 65536"/>
              <a:gd name="T11" fmla="*/ 0 60000 65536"/>
              <a:gd name="T12" fmla="*/ 0 60000 65536"/>
              <a:gd name="T13" fmla="*/ 0 60000 65536"/>
              <a:gd name="T14" fmla="*/ 0 60000 65536"/>
              <a:gd name="T15" fmla="*/ 0 w 3065"/>
              <a:gd name="T16" fmla="*/ 0 h 1553"/>
              <a:gd name="T17" fmla="*/ 3065 w 3065"/>
              <a:gd name="T18" fmla="*/ 1553 h 1553"/>
            </a:gdLst>
            <a:ahLst/>
            <a:cxnLst>
              <a:cxn ang="T10">
                <a:pos x="T0" y="T1"/>
              </a:cxn>
              <a:cxn ang="T11">
                <a:pos x="T2" y="T3"/>
              </a:cxn>
              <a:cxn ang="T12">
                <a:pos x="T4" y="T5"/>
              </a:cxn>
              <a:cxn ang="T13">
                <a:pos x="T6" y="T7"/>
              </a:cxn>
              <a:cxn ang="T14">
                <a:pos x="T8" y="T9"/>
              </a:cxn>
            </a:cxnLst>
            <a:rect l="T15" t="T16" r="T17" b="T18"/>
            <a:pathLst>
              <a:path w="3065" h="1553">
                <a:moveTo>
                  <a:pt x="0" y="0"/>
                </a:moveTo>
                <a:lnTo>
                  <a:pt x="3064" y="0"/>
                </a:lnTo>
                <a:lnTo>
                  <a:pt x="3064" y="1552"/>
                </a:lnTo>
                <a:lnTo>
                  <a:pt x="0" y="1552"/>
                </a:lnTo>
                <a:lnTo>
                  <a:pt x="0" y="0"/>
                </a:lnTo>
                <a:close/>
              </a:path>
            </a:pathLst>
          </a:custGeom>
          <a:solidFill>
            <a:srgbClr val="FFFFFF"/>
          </a:solidFill>
          <a:ln w="127000">
            <a:solidFill>
              <a:srgbClr val="0000FF"/>
            </a:solidFill>
            <a:prstDash val="sysDot"/>
            <a:round/>
            <a:headEnd/>
            <a:tailEnd/>
          </a:ln>
        </p:spPr>
        <p:txBody>
          <a:bodyPr wrap="none" lIns="79068" tIns="39534" rIns="79068" bIns="39534" anchor="ctr"/>
          <a:lstStyle/>
          <a:p>
            <a:endParaRPr lang="ru-RU"/>
          </a:p>
        </p:txBody>
      </p:sp>
      <p:sp>
        <p:nvSpPr>
          <p:cNvPr id="22531" name="Oval 3"/>
          <p:cNvSpPr>
            <a:spLocks noChangeArrowheads="1"/>
          </p:cNvSpPr>
          <p:nvPr/>
        </p:nvSpPr>
        <p:spPr bwMode="auto">
          <a:xfrm>
            <a:off x="274320" y="2098110"/>
            <a:ext cx="3939064" cy="2796175"/>
          </a:xfrm>
          <a:prstGeom prst="ellipse">
            <a:avLst/>
          </a:prstGeom>
          <a:gradFill rotWithShape="0">
            <a:gsLst>
              <a:gs pos="0">
                <a:srgbClr val="4B0082"/>
              </a:gs>
              <a:gs pos="100000">
                <a:srgbClr val="0000FF"/>
              </a:gs>
            </a:gsLst>
            <a:lin ang="0" scaled="1"/>
          </a:gradFill>
          <a:ln w="127000">
            <a:solidFill>
              <a:srgbClr val="FFFFFF"/>
            </a:solidFill>
            <a:prstDash val="sysDot"/>
            <a:round/>
            <a:headEnd/>
            <a:tailEnd/>
          </a:ln>
        </p:spPr>
        <p:txBody>
          <a:bodyPr wrap="none" lIns="79068" tIns="39534" rIns="79068" bIns="39534" anchor="ct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endParaRPr kumimoji="0" lang="en-US" altLang="ru-RU" sz="1600"/>
          </a:p>
        </p:txBody>
      </p:sp>
      <p:sp>
        <p:nvSpPr>
          <p:cNvPr id="22532" name="Freeform 4" descr="20%"/>
          <p:cNvSpPr>
            <a:spLocks/>
          </p:cNvSpPr>
          <p:nvPr/>
        </p:nvSpPr>
        <p:spPr bwMode="auto">
          <a:xfrm>
            <a:off x="205740" y="871603"/>
            <a:ext cx="5249228" cy="1072541"/>
          </a:xfrm>
          <a:custGeom>
            <a:avLst/>
            <a:gdLst>
              <a:gd name="T0" fmla="*/ 0 w 3674"/>
              <a:gd name="T1" fmla="*/ 0 h 822"/>
              <a:gd name="T2" fmla="*/ 2147483647 w 3674"/>
              <a:gd name="T3" fmla="*/ 0 h 822"/>
              <a:gd name="T4" fmla="*/ 2147483647 w 3674"/>
              <a:gd name="T5" fmla="*/ 2147483647 h 822"/>
              <a:gd name="T6" fmla="*/ 0 w 3674"/>
              <a:gd name="T7" fmla="*/ 2147483647 h 822"/>
              <a:gd name="T8" fmla="*/ 0 w 3674"/>
              <a:gd name="T9" fmla="*/ 0 h 822"/>
              <a:gd name="T10" fmla="*/ 0 60000 65536"/>
              <a:gd name="T11" fmla="*/ 0 60000 65536"/>
              <a:gd name="T12" fmla="*/ 0 60000 65536"/>
              <a:gd name="T13" fmla="*/ 0 60000 65536"/>
              <a:gd name="T14" fmla="*/ 0 60000 65536"/>
              <a:gd name="T15" fmla="*/ 0 w 3674"/>
              <a:gd name="T16" fmla="*/ 0 h 822"/>
              <a:gd name="T17" fmla="*/ 3674 w 3674"/>
              <a:gd name="T18" fmla="*/ 822 h 822"/>
            </a:gdLst>
            <a:ahLst/>
            <a:cxnLst>
              <a:cxn ang="T10">
                <a:pos x="T0" y="T1"/>
              </a:cxn>
              <a:cxn ang="T11">
                <a:pos x="T2" y="T3"/>
              </a:cxn>
              <a:cxn ang="T12">
                <a:pos x="T4" y="T5"/>
              </a:cxn>
              <a:cxn ang="T13">
                <a:pos x="T6" y="T7"/>
              </a:cxn>
              <a:cxn ang="T14">
                <a:pos x="T8" y="T9"/>
              </a:cxn>
            </a:cxnLst>
            <a:rect l="T15" t="T16" r="T17" b="T18"/>
            <a:pathLst>
              <a:path w="3674" h="822">
                <a:moveTo>
                  <a:pt x="0" y="0"/>
                </a:moveTo>
                <a:lnTo>
                  <a:pt x="3673" y="0"/>
                </a:lnTo>
                <a:lnTo>
                  <a:pt x="3673" y="821"/>
                </a:lnTo>
                <a:lnTo>
                  <a:pt x="0" y="821"/>
                </a:lnTo>
                <a:lnTo>
                  <a:pt x="0" y="0"/>
                </a:lnTo>
                <a:close/>
              </a:path>
            </a:pathLst>
          </a:custGeom>
          <a:pattFill prst="pct20">
            <a:fgClr>
              <a:srgbClr val="000000"/>
            </a:fgClr>
            <a:bgClr>
              <a:srgbClr val="FFFFFF"/>
            </a:bgClr>
          </a:pattFill>
          <a:ln w="127000">
            <a:solidFill>
              <a:srgbClr val="0000FF"/>
            </a:solidFill>
            <a:round/>
            <a:headEnd/>
            <a:tailEnd/>
          </a:ln>
        </p:spPr>
        <p:txBody>
          <a:bodyPr wrap="none" lIns="79068" tIns="39534" rIns="79068" bIns="39534" anchor="ctr"/>
          <a:lstStyle/>
          <a:p>
            <a:endParaRPr lang="ru-RU"/>
          </a:p>
        </p:txBody>
      </p:sp>
      <p:sp>
        <p:nvSpPr>
          <p:cNvPr id="22533" name="Freeform 5" descr="10%"/>
          <p:cNvSpPr>
            <a:spLocks/>
          </p:cNvSpPr>
          <p:nvPr/>
        </p:nvSpPr>
        <p:spPr bwMode="auto">
          <a:xfrm>
            <a:off x="942975" y="83507"/>
            <a:ext cx="5609273" cy="639349"/>
          </a:xfrm>
          <a:custGeom>
            <a:avLst/>
            <a:gdLst>
              <a:gd name="T0" fmla="*/ 0 w 2954"/>
              <a:gd name="T1" fmla="*/ 0 h 490"/>
              <a:gd name="T2" fmla="*/ 2147483647 w 2954"/>
              <a:gd name="T3" fmla="*/ 0 h 490"/>
              <a:gd name="T4" fmla="*/ 2147483647 w 2954"/>
              <a:gd name="T5" fmla="*/ 2147483647 h 490"/>
              <a:gd name="T6" fmla="*/ 0 w 2954"/>
              <a:gd name="T7" fmla="*/ 2147483647 h 490"/>
              <a:gd name="T8" fmla="*/ 0 w 2954"/>
              <a:gd name="T9" fmla="*/ 0 h 490"/>
              <a:gd name="T10" fmla="*/ 0 60000 65536"/>
              <a:gd name="T11" fmla="*/ 0 60000 65536"/>
              <a:gd name="T12" fmla="*/ 0 60000 65536"/>
              <a:gd name="T13" fmla="*/ 0 60000 65536"/>
              <a:gd name="T14" fmla="*/ 0 60000 65536"/>
              <a:gd name="T15" fmla="*/ 0 w 2954"/>
              <a:gd name="T16" fmla="*/ 0 h 490"/>
              <a:gd name="T17" fmla="*/ 2954 w 2954"/>
              <a:gd name="T18" fmla="*/ 490 h 490"/>
            </a:gdLst>
            <a:ahLst/>
            <a:cxnLst>
              <a:cxn ang="T10">
                <a:pos x="T0" y="T1"/>
              </a:cxn>
              <a:cxn ang="T11">
                <a:pos x="T2" y="T3"/>
              </a:cxn>
              <a:cxn ang="T12">
                <a:pos x="T4" y="T5"/>
              </a:cxn>
              <a:cxn ang="T13">
                <a:pos x="T6" y="T7"/>
              </a:cxn>
              <a:cxn ang="T14">
                <a:pos x="T8" y="T9"/>
              </a:cxn>
            </a:cxnLst>
            <a:rect l="T15" t="T16" r="T17" b="T18"/>
            <a:pathLst>
              <a:path w="2954" h="490">
                <a:moveTo>
                  <a:pt x="0" y="0"/>
                </a:moveTo>
                <a:lnTo>
                  <a:pt x="2953" y="0"/>
                </a:lnTo>
                <a:lnTo>
                  <a:pt x="2953" y="489"/>
                </a:lnTo>
                <a:lnTo>
                  <a:pt x="0" y="489"/>
                </a:lnTo>
                <a:lnTo>
                  <a:pt x="0" y="0"/>
                </a:lnTo>
                <a:close/>
              </a:path>
            </a:pathLst>
          </a:custGeom>
          <a:pattFill prst="pct10">
            <a:fgClr>
              <a:srgbClr val="000000"/>
            </a:fgClr>
            <a:bgClr>
              <a:srgbClr val="FFFFFF"/>
            </a:bgClr>
          </a:pattFill>
          <a:ln w="127000">
            <a:solidFill>
              <a:srgbClr val="0000FF"/>
            </a:solidFill>
            <a:round/>
            <a:headEnd/>
            <a:tailEnd/>
          </a:ln>
        </p:spPr>
        <p:txBody>
          <a:bodyPr wrap="none" lIns="79068" tIns="39534" rIns="79068" bIns="39534" anchor="ctr"/>
          <a:lstStyle/>
          <a:p>
            <a:endParaRPr lang="ru-RU"/>
          </a:p>
        </p:txBody>
      </p:sp>
      <p:sp>
        <p:nvSpPr>
          <p:cNvPr id="22534" name="Text Box 6"/>
          <p:cNvSpPr txBox="1">
            <a:spLocks noChangeArrowheads="1"/>
          </p:cNvSpPr>
          <p:nvPr/>
        </p:nvSpPr>
        <p:spPr bwMode="auto">
          <a:xfrm>
            <a:off x="942975" y="114822"/>
            <a:ext cx="5777865" cy="603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algn="ctr" eaLnBrk="1" hangingPunct="1">
              <a:spcBef>
                <a:spcPct val="0"/>
              </a:spcBef>
              <a:buFontTx/>
              <a:buNone/>
            </a:pPr>
            <a:r>
              <a:rPr kumimoji="0" lang="ru-RU" altLang="ru-RU" sz="3400" b="1">
                <a:solidFill>
                  <a:srgbClr val="0000FF"/>
                </a:solidFill>
              </a:rPr>
              <a:t>Сөйлемді толықтыру</a:t>
            </a:r>
            <a:endParaRPr kumimoji="0" lang="en-GB" altLang="ru-RU" sz="3400" b="1">
              <a:solidFill>
                <a:srgbClr val="0000FF"/>
              </a:solidFill>
            </a:endParaRPr>
          </a:p>
        </p:txBody>
      </p:sp>
      <p:sp>
        <p:nvSpPr>
          <p:cNvPr id="22535" name="Text Box 7"/>
          <p:cNvSpPr txBox="1">
            <a:spLocks noChangeArrowheads="1"/>
          </p:cNvSpPr>
          <p:nvPr/>
        </p:nvSpPr>
        <p:spPr bwMode="auto">
          <a:xfrm>
            <a:off x="331470" y="904223"/>
            <a:ext cx="5052060" cy="726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algn="ctr" eaLnBrk="1" hangingPunct="1">
              <a:spcBef>
                <a:spcPct val="0"/>
              </a:spcBef>
              <a:buFontTx/>
              <a:buNone/>
            </a:pPr>
            <a:r>
              <a:rPr kumimoji="0" lang="ru-RU" altLang="ru-RU" sz="2100" b="1">
                <a:solidFill>
                  <a:srgbClr val="0000FF"/>
                </a:solidFill>
              </a:rPr>
              <a:t>Мына сөйлемді толықтырыңыз</a:t>
            </a:r>
            <a:r>
              <a:rPr kumimoji="0" lang="en-GB" altLang="ru-RU" sz="2100" b="1">
                <a:solidFill>
                  <a:srgbClr val="0000FF"/>
                </a:solidFill>
                <a:latin typeface="Bookman Old Style - 16" charset="0"/>
              </a:rPr>
              <a:t>:  </a:t>
            </a:r>
            <a:endParaRPr kumimoji="0" lang="ru-RU" altLang="ru-RU" sz="2100" b="1">
              <a:solidFill>
                <a:srgbClr val="0000FF"/>
              </a:solidFill>
              <a:latin typeface="Bookman Old Style - 16" charset="0"/>
            </a:endParaRPr>
          </a:p>
          <a:p>
            <a:pPr algn="ctr" eaLnBrk="1" hangingPunct="1">
              <a:spcBef>
                <a:spcPct val="0"/>
              </a:spcBef>
              <a:buFontTx/>
              <a:buNone/>
            </a:pPr>
            <a:r>
              <a:rPr kumimoji="0" lang="ru-RU" altLang="ru-RU" sz="2100" b="1">
                <a:solidFill>
                  <a:srgbClr val="0000FF"/>
                </a:solidFill>
              </a:rPr>
              <a:t>Мен бүгін … жаттап алдым</a:t>
            </a:r>
            <a:r>
              <a:rPr kumimoji="0" lang="en-GB" altLang="ru-RU" sz="2100" b="1">
                <a:solidFill>
                  <a:srgbClr val="0000FF"/>
                </a:solidFill>
                <a:latin typeface="Bookman Old Style - 16" charset="0"/>
              </a:rPr>
              <a:t>.</a:t>
            </a:r>
          </a:p>
        </p:txBody>
      </p:sp>
      <p:sp>
        <p:nvSpPr>
          <p:cNvPr id="22536" name="Text Box 8"/>
          <p:cNvSpPr txBox="1">
            <a:spLocks noChangeArrowheads="1"/>
          </p:cNvSpPr>
          <p:nvPr/>
        </p:nvSpPr>
        <p:spPr bwMode="auto">
          <a:xfrm>
            <a:off x="748665" y="2541740"/>
            <a:ext cx="2994660" cy="1803389"/>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algn="ctr" eaLnBrk="1" hangingPunct="1">
              <a:spcBef>
                <a:spcPct val="0"/>
              </a:spcBef>
              <a:buFontTx/>
              <a:buNone/>
            </a:pPr>
            <a:r>
              <a:rPr kumimoji="0" lang="kk-KZ" altLang="ja-JP" sz="1600" b="1"/>
              <a:t>Сіз тақтаға шығып өзіңіздің сөйлеміңізді айтқанда, сіздің сыныптастарыңыз материалды қаншалықты меңгергендігіңізге наразылық білдіру үшін сізге бірқатар сұрақ қояды.</a:t>
            </a:r>
            <a:r>
              <a:rPr kumimoji="0" lang="ru-RU" altLang="ja-JP" sz="1600"/>
              <a:t> </a:t>
            </a:r>
            <a:endParaRPr kumimoji="0" lang="en-GB" altLang="ru-RU" sz="1600"/>
          </a:p>
        </p:txBody>
      </p:sp>
      <p:sp>
        <p:nvSpPr>
          <p:cNvPr id="22537" name="Text Box 9"/>
          <p:cNvSpPr txBox="1">
            <a:spLocks noChangeArrowheads="1"/>
          </p:cNvSpPr>
          <p:nvPr/>
        </p:nvSpPr>
        <p:spPr bwMode="auto">
          <a:xfrm>
            <a:off x="4400550" y="2933179"/>
            <a:ext cx="4709160" cy="603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algn="ctr" eaLnBrk="1" hangingPunct="1">
              <a:spcBef>
                <a:spcPct val="0"/>
              </a:spcBef>
              <a:buFontTx/>
              <a:buNone/>
            </a:pPr>
            <a:r>
              <a:rPr kumimoji="0" lang="ru-RU" altLang="ru-RU" sz="1700" b="1">
                <a:solidFill>
                  <a:srgbClr val="4B0082"/>
                </a:solidFill>
              </a:rPr>
              <a:t>Білімін тексеруге арналған кейбір сұрақтар</a:t>
            </a:r>
            <a:r>
              <a:rPr kumimoji="0" lang="ru-RU" altLang="ru-RU" sz="1700" b="1">
                <a:solidFill>
                  <a:srgbClr val="4B0082"/>
                </a:solidFill>
                <a:latin typeface="Arial - 24" charset="0"/>
              </a:rPr>
              <a:t>:</a:t>
            </a:r>
            <a:endParaRPr kumimoji="0" lang="en-GB" altLang="ru-RU" sz="1700" b="1">
              <a:solidFill>
                <a:srgbClr val="4B0082"/>
              </a:solidFill>
              <a:latin typeface="Arial - 24" charset="0"/>
            </a:endParaRPr>
          </a:p>
        </p:txBody>
      </p:sp>
      <p:sp>
        <p:nvSpPr>
          <p:cNvPr id="22538" name="Text Box 10"/>
          <p:cNvSpPr txBox="1">
            <a:spLocks noChangeArrowheads="1"/>
          </p:cNvSpPr>
          <p:nvPr/>
        </p:nvSpPr>
        <p:spPr bwMode="auto">
          <a:xfrm>
            <a:off x="4663440" y="3459011"/>
            <a:ext cx="4046220" cy="148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1300" b="1">
                <a:solidFill>
                  <a:srgbClr val="4B0082"/>
                </a:solidFill>
              </a:rPr>
              <a:t>Неге</a:t>
            </a:r>
            <a:r>
              <a:rPr kumimoji="0" lang="en-GB" altLang="ru-RU" sz="1300" b="1">
                <a:solidFill>
                  <a:srgbClr val="4B0082"/>
                </a:solidFill>
                <a:latin typeface="Trebuchet MS - 16" charset="0"/>
              </a:rPr>
              <a:t>....</a:t>
            </a:r>
          </a:p>
          <a:p>
            <a:pPr eaLnBrk="1" hangingPunct="1">
              <a:spcBef>
                <a:spcPct val="0"/>
              </a:spcBef>
              <a:buFontTx/>
              <a:buNone/>
            </a:pPr>
            <a:r>
              <a:rPr kumimoji="0" lang="ru-RU" altLang="ru-RU" sz="1300" b="1">
                <a:solidFill>
                  <a:srgbClr val="4B0082"/>
                </a:solidFill>
              </a:rPr>
              <a:t>Мұны қайдан білесіз</a:t>
            </a:r>
            <a:r>
              <a:rPr kumimoji="0" lang="ru-RU" altLang="ru-RU" sz="1300" b="1">
                <a:solidFill>
                  <a:srgbClr val="4B0082"/>
                </a:solidFill>
                <a:latin typeface="Trebuchet MS - 16" charset="0"/>
              </a:rPr>
              <a:t>....</a:t>
            </a:r>
            <a:endParaRPr kumimoji="0" lang="en-GB" altLang="ru-RU" sz="1300" b="1">
              <a:solidFill>
                <a:srgbClr val="4B0082"/>
              </a:solidFill>
              <a:latin typeface="Trebuchet MS - 16" charset="0"/>
            </a:endParaRPr>
          </a:p>
          <a:p>
            <a:pPr eaLnBrk="1" hangingPunct="1">
              <a:spcBef>
                <a:spcPct val="0"/>
              </a:spcBef>
              <a:buFontTx/>
              <a:buNone/>
            </a:pPr>
            <a:r>
              <a:rPr kumimoji="0" lang="ru-RU" altLang="ru-RU" sz="1300" b="1">
                <a:solidFill>
                  <a:srgbClr val="4B0082"/>
                </a:solidFill>
              </a:rPr>
              <a:t>… үшін сізде қандай дәлел бар.</a:t>
            </a:r>
            <a:endParaRPr kumimoji="0" lang="en-GB" altLang="ru-RU" sz="1300" b="1">
              <a:solidFill>
                <a:srgbClr val="4B0082"/>
              </a:solidFill>
              <a:latin typeface="Trebuchet MS - 16" charset="0"/>
            </a:endParaRPr>
          </a:p>
          <a:p>
            <a:pPr eaLnBrk="1" hangingPunct="1">
              <a:spcBef>
                <a:spcPct val="0"/>
              </a:spcBef>
              <a:buFontTx/>
              <a:buNone/>
            </a:pPr>
            <a:r>
              <a:rPr kumimoji="0" lang="ru-RU" altLang="ru-RU" sz="1300" b="1">
                <a:solidFill>
                  <a:srgbClr val="4B0082"/>
                </a:solidFill>
              </a:rPr>
              <a:t>Сіз неге олай ойлайсыз</a:t>
            </a:r>
            <a:r>
              <a:rPr kumimoji="0" lang="ru-RU" altLang="ru-RU" sz="1300" b="1">
                <a:solidFill>
                  <a:srgbClr val="4B0082"/>
                </a:solidFill>
                <a:latin typeface="Trebuchet MS - 16" charset="0"/>
              </a:rPr>
              <a:t>…</a:t>
            </a:r>
            <a:endParaRPr kumimoji="0" lang="en-GB" altLang="ru-RU" sz="1300" b="1">
              <a:solidFill>
                <a:srgbClr val="4B0082"/>
              </a:solidFill>
              <a:latin typeface="Trebuchet MS - 16" charset="0"/>
            </a:endParaRPr>
          </a:p>
          <a:p>
            <a:pPr eaLnBrk="1" hangingPunct="1">
              <a:spcBef>
                <a:spcPct val="0"/>
              </a:spcBef>
              <a:buFontTx/>
              <a:buNone/>
            </a:pPr>
            <a:r>
              <a:rPr kumimoji="0" lang="ru-RU" altLang="ru-RU" sz="1300" b="1">
                <a:solidFill>
                  <a:srgbClr val="4B0082"/>
                </a:solidFill>
              </a:rPr>
              <a:t>Сіз келісесіз бе</a:t>
            </a:r>
            <a:r>
              <a:rPr kumimoji="0" lang="ru-RU" altLang="ru-RU" sz="1300" b="1">
                <a:solidFill>
                  <a:srgbClr val="4B0082"/>
                </a:solidFill>
                <a:latin typeface="Trebuchet MS - 16" charset="0"/>
              </a:rPr>
              <a:t>…</a:t>
            </a:r>
            <a:endParaRPr kumimoji="0" lang="en-GB" altLang="ru-RU" sz="1300" b="1">
              <a:solidFill>
                <a:srgbClr val="4B0082"/>
              </a:solidFill>
              <a:latin typeface="Trebuchet MS - 16" charset="0"/>
            </a:endParaRPr>
          </a:p>
          <a:p>
            <a:pPr eaLnBrk="1" hangingPunct="1">
              <a:spcBef>
                <a:spcPct val="0"/>
              </a:spcBef>
              <a:buFontTx/>
              <a:buNone/>
            </a:pPr>
            <a:r>
              <a:rPr kumimoji="0" lang="ru-RU" altLang="ru-RU" sz="1300" b="1">
                <a:solidFill>
                  <a:srgbClr val="4B0082"/>
                </a:solidFill>
              </a:rPr>
              <a:t>Түсіндіре аласыз ба</a:t>
            </a:r>
            <a:r>
              <a:rPr kumimoji="0" lang="ru-RU" altLang="ru-RU" sz="1300" b="1">
                <a:solidFill>
                  <a:srgbClr val="4B0082"/>
                </a:solidFill>
                <a:latin typeface="Trebuchet MS - 16" charset="0"/>
              </a:rPr>
              <a:t>…</a:t>
            </a:r>
            <a:endParaRPr kumimoji="0" lang="en-GB" altLang="ru-RU" sz="1300" b="1">
              <a:solidFill>
                <a:srgbClr val="4B0082"/>
              </a:solidFill>
              <a:latin typeface="Trebuchet MS - 16" charset="0"/>
            </a:endParaRPr>
          </a:p>
          <a:p>
            <a:pPr eaLnBrk="1" hangingPunct="1">
              <a:spcBef>
                <a:spcPct val="0"/>
              </a:spcBef>
              <a:buFontTx/>
              <a:buNone/>
            </a:pPr>
            <a:r>
              <a:rPr kumimoji="0" lang="ru-RU" altLang="ru-RU" sz="1300" b="1">
                <a:solidFill>
                  <a:srgbClr val="4B0082"/>
                </a:solidFill>
              </a:rPr>
              <a:t>… үшін не істеу керек.</a:t>
            </a:r>
            <a:endParaRPr kumimoji="0" lang="en-GB" altLang="ru-RU" sz="1300" b="1">
              <a:solidFill>
                <a:srgbClr val="4B0082"/>
              </a:solidFill>
              <a:latin typeface="Trebuchet MS - 16" charset="0"/>
            </a:endParaRPr>
          </a:p>
        </p:txBody>
      </p:sp>
      <p:pic>
        <p:nvPicPr>
          <p:cNvPr id="22539" name="Picture 11" descr="CA8LUNC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17995" y="250521"/>
            <a:ext cx="1623060" cy="2282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72975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13" name="Text Box 33"/>
          <p:cNvSpPr txBox="1">
            <a:spLocks noChangeArrowheads="1"/>
          </p:cNvSpPr>
          <p:nvPr/>
        </p:nvSpPr>
        <p:spPr bwMode="auto">
          <a:xfrm>
            <a:off x="5364088" y="1603351"/>
            <a:ext cx="311813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endParaRPr lang="en-US" altLang="ru-RU" b="1" dirty="0">
              <a:solidFill>
                <a:srgbClr val="FFFFFF"/>
              </a:solidFill>
            </a:endParaRPr>
          </a:p>
        </p:txBody>
      </p:sp>
      <p:sp>
        <p:nvSpPr>
          <p:cNvPr id="2" name="Заголовок 1"/>
          <p:cNvSpPr>
            <a:spLocks noGrp="1"/>
          </p:cNvSpPr>
          <p:nvPr>
            <p:ph type="title"/>
          </p:nvPr>
        </p:nvSpPr>
        <p:spPr>
          <a:xfrm>
            <a:off x="1137320" y="274028"/>
            <a:ext cx="6984776" cy="1688232"/>
          </a:xfrm>
        </p:spPr>
        <p:txBody>
          <a:bodyPr/>
          <a:lstStyle/>
          <a:p>
            <a:pPr algn="just"/>
            <a:r>
              <a:rPr lang="ru-RU" altLang="ru-RU" sz="1800" dirty="0" smtClean="0"/>
              <a:t/>
            </a:r>
            <a:br>
              <a:rPr lang="ru-RU" altLang="ru-RU" sz="1800" dirty="0" smtClean="0"/>
            </a:br>
            <a:endParaRPr lang="ru-RU" sz="2400" b="1" dirty="0">
              <a:solidFill>
                <a:srgbClr val="00B0F0"/>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395537" y="548680"/>
            <a:ext cx="4680520" cy="461665"/>
          </a:xfrm>
          <a:prstGeom prst="rect">
            <a:avLst/>
          </a:prstGeom>
        </p:spPr>
        <p:txBody>
          <a:bodyPr wrap="square">
            <a:spAutoFit/>
          </a:bodyPr>
          <a:lstStyle/>
          <a:p>
            <a:pPr eaLnBrk="1" hangingPunct="1"/>
            <a:r>
              <a:rPr kumimoji="0" lang="ru-RU" altLang="ru-RU" sz="2400" dirty="0" err="1" smtClean="0">
                <a:solidFill>
                  <a:srgbClr val="0000FF"/>
                </a:solidFill>
                <a:latin typeface="Times New Roman" panose="02020603050405020304" pitchFamily="18" charset="0"/>
                <a:cs typeface="Times New Roman" panose="02020603050405020304" pitchFamily="18" charset="0"/>
              </a:rPr>
              <a:t>Тыңдайтын</a:t>
            </a:r>
            <a:r>
              <a:rPr kumimoji="0" lang="ru-RU" altLang="ru-RU" sz="2400" dirty="0" smtClean="0">
                <a:solidFill>
                  <a:srgbClr val="0000FF"/>
                </a:solidFill>
                <a:latin typeface="Times New Roman" panose="02020603050405020304" pitchFamily="18" charset="0"/>
                <a:cs typeface="Times New Roman" panose="02020603050405020304" pitchFamily="18" charset="0"/>
              </a:rPr>
              <a:t> </a:t>
            </a:r>
            <a:r>
              <a:rPr kumimoji="0" lang="ru-RU" altLang="ru-RU" sz="2400" dirty="0" err="1" smtClean="0">
                <a:solidFill>
                  <a:srgbClr val="0000FF"/>
                </a:solidFill>
                <a:latin typeface="Times New Roman" panose="02020603050405020304" pitchFamily="18" charset="0"/>
                <a:cs typeface="Times New Roman" panose="02020603050405020304" pitchFamily="18" charset="0"/>
              </a:rPr>
              <a:t>үшбұрыштар</a:t>
            </a:r>
            <a:endParaRPr kumimoji="0" lang="en-GB" altLang="ru-RU" sz="2400" dirty="0">
              <a:solidFill>
                <a:srgbClr val="0000FF"/>
              </a:solidFill>
              <a:latin typeface="Times New Roman" panose="02020603050405020304" pitchFamily="18" charset="0"/>
              <a:cs typeface="Times New Roman" panose="02020603050405020304" pitchFamily="18" charset="0"/>
            </a:endParaRPr>
          </a:p>
        </p:txBody>
      </p:sp>
      <p:pic>
        <p:nvPicPr>
          <p:cNvPr id="5" name="Picture 2" descr="TALKlistentriangle2[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72199" y="483405"/>
            <a:ext cx="2161131" cy="1486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Прямоугольник 3"/>
          <p:cNvSpPr/>
          <p:nvPr/>
        </p:nvSpPr>
        <p:spPr>
          <a:xfrm>
            <a:off x="179512" y="1603351"/>
            <a:ext cx="5958408" cy="3693319"/>
          </a:xfrm>
          <a:prstGeom prst="rect">
            <a:avLst/>
          </a:prstGeom>
        </p:spPr>
        <p:txBody>
          <a:bodyPr wrap="square">
            <a:spAutoFit/>
          </a:bodyPr>
          <a:lstStyle/>
          <a:p>
            <a:pPr algn="l" eaLnBrk="1" hangingPunct="1"/>
            <a:r>
              <a:rPr kumimoji="0" lang="ru-RU" altLang="ru-RU" dirty="0" err="1" smtClean="0">
                <a:solidFill>
                  <a:srgbClr val="00008B"/>
                </a:solidFill>
                <a:latin typeface="Times New Roman" panose="02020603050405020304" pitchFamily="18" charset="0"/>
                <a:cs typeface="Times New Roman" panose="02020603050405020304" pitchFamily="18" charset="0"/>
              </a:rPr>
              <a:t>Оқушылар</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үш</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адамнан</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тұратын</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топта</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бірлесіп</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жұмыс</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істейді</a:t>
            </a:r>
            <a:r>
              <a:rPr kumimoji="0" lang="ru-RU" altLang="ru-RU" dirty="0" smtClean="0">
                <a:solidFill>
                  <a:srgbClr val="00008B"/>
                </a:solidFill>
                <a:latin typeface="Times New Roman" panose="02020603050405020304" pitchFamily="18" charset="0"/>
                <a:cs typeface="Times New Roman" panose="02020603050405020304" pitchFamily="18" charset="0"/>
              </a:rPr>
              <a:t>:</a:t>
            </a:r>
            <a:endParaRPr kumimoji="0" lang="en-GB" altLang="ru-RU" dirty="0" smtClean="0">
              <a:solidFill>
                <a:srgbClr val="00008B"/>
              </a:solidFill>
              <a:latin typeface="Times New Roman" panose="02020603050405020304" pitchFamily="18" charset="0"/>
              <a:cs typeface="Times New Roman" panose="02020603050405020304" pitchFamily="18" charset="0"/>
            </a:endParaRPr>
          </a:p>
          <a:p>
            <a:pPr algn="l" eaLnBrk="1" hangingPunct="1"/>
            <a:endParaRPr kumimoji="0" lang="en-GB" altLang="ru-RU" dirty="0" smtClean="0">
              <a:solidFill>
                <a:srgbClr val="00008B"/>
              </a:solidFill>
              <a:latin typeface="Times New Roman" panose="02020603050405020304" pitchFamily="18" charset="0"/>
              <a:cs typeface="Times New Roman" panose="02020603050405020304" pitchFamily="18" charset="0"/>
            </a:endParaRPr>
          </a:p>
          <a:p>
            <a:pPr algn="l" eaLnBrk="1" hangingPunct="1"/>
            <a:r>
              <a:rPr kumimoji="0" lang="ru-RU" altLang="ru-RU" dirty="0" smtClean="0">
                <a:solidFill>
                  <a:srgbClr val="00008B"/>
                </a:solidFill>
                <a:latin typeface="Times New Roman" panose="02020603050405020304" pitchFamily="18" charset="0"/>
                <a:cs typeface="Times New Roman" panose="02020603050405020304" pitchFamily="18" charset="0"/>
              </a:rPr>
              <a:t>СПИКЕР </a:t>
            </a:r>
            <a:r>
              <a:rPr kumimoji="0" lang="ru-RU" altLang="ru-RU" dirty="0" err="1" smtClean="0">
                <a:solidFill>
                  <a:srgbClr val="00008B"/>
                </a:solidFill>
                <a:latin typeface="Times New Roman" panose="02020603050405020304" pitchFamily="18" charset="0"/>
                <a:cs typeface="Times New Roman" panose="02020603050405020304" pitchFamily="18" charset="0"/>
              </a:rPr>
              <a:t>мұғалімнің</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нұсқаулығы</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бойынша</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тақырыпты</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түсіндіреді</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немесе</a:t>
            </a:r>
            <a:r>
              <a:rPr kumimoji="0" lang="ru-RU" altLang="ru-RU" dirty="0" smtClean="0">
                <a:solidFill>
                  <a:srgbClr val="00008B"/>
                </a:solidFill>
                <a:latin typeface="Times New Roman" panose="02020603050405020304" pitchFamily="18" charset="0"/>
                <a:cs typeface="Times New Roman" panose="02020603050405020304" pitchFamily="18" charset="0"/>
              </a:rPr>
              <a:t> проблема </a:t>
            </a:r>
            <a:r>
              <a:rPr kumimoji="0" lang="ru-RU" altLang="ru-RU" dirty="0" err="1" smtClean="0">
                <a:solidFill>
                  <a:srgbClr val="00008B"/>
                </a:solidFill>
                <a:latin typeface="Times New Roman" panose="02020603050405020304" pitchFamily="18" charset="0"/>
                <a:cs typeface="Times New Roman" panose="02020603050405020304" pitchFamily="18" charset="0"/>
              </a:rPr>
              <a:t>туралы</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өз</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ойымен</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бөліседі</a:t>
            </a:r>
            <a:r>
              <a:rPr kumimoji="0" lang="ru-RU" altLang="ru-RU" dirty="0" smtClean="0">
                <a:solidFill>
                  <a:srgbClr val="00008B"/>
                </a:solidFill>
                <a:latin typeface="Times New Roman" panose="02020603050405020304" pitchFamily="18" charset="0"/>
                <a:cs typeface="Times New Roman" panose="02020603050405020304" pitchFamily="18" charset="0"/>
              </a:rPr>
              <a:t>)</a:t>
            </a:r>
            <a:r>
              <a:rPr kumimoji="0" lang="en-GB" altLang="ru-RU" dirty="0" smtClean="0">
                <a:solidFill>
                  <a:srgbClr val="00008B"/>
                </a:solidFill>
                <a:latin typeface="Times New Roman" panose="02020603050405020304" pitchFamily="18" charset="0"/>
                <a:cs typeface="Times New Roman" panose="02020603050405020304" pitchFamily="18" charset="0"/>
              </a:rPr>
              <a:t>.</a:t>
            </a:r>
          </a:p>
          <a:p>
            <a:pPr algn="l" eaLnBrk="1" hangingPunct="1"/>
            <a:r>
              <a:rPr kumimoji="0" lang="ru-RU" altLang="ru-RU" dirty="0" smtClean="0">
                <a:solidFill>
                  <a:srgbClr val="00008B"/>
                </a:solidFill>
                <a:latin typeface="Times New Roman" panose="02020603050405020304" pitchFamily="18" charset="0"/>
                <a:cs typeface="Times New Roman" panose="02020603050405020304" pitchFamily="18" charset="0"/>
              </a:rPr>
              <a:t>ИНТЕРВЬЮЕР </a:t>
            </a:r>
            <a:r>
              <a:rPr kumimoji="0" lang="ru-RU" altLang="ru-RU" dirty="0" err="1" smtClean="0">
                <a:solidFill>
                  <a:srgbClr val="00008B"/>
                </a:solidFill>
                <a:latin typeface="Times New Roman" panose="02020603050405020304" pitchFamily="18" charset="0"/>
                <a:cs typeface="Times New Roman" panose="02020603050405020304" pitchFamily="18" charset="0"/>
              </a:rPr>
              <a:t>мұқият</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тыңдайды</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және</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егжей-тегжейін</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анықтау</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үшін</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сұрақтар</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қояды</a:t>
            </a:r>
            <a:r>
              <a:rPr kumimoji="0" lang="ru-RU" altLang="ru-RU" dirty="0" smtClean="0">
                <a:solidFill>
                  <a:srgbClr val="00008B"/>
                </a:solidFill>
                <a:latin typeface="Times New Roman" panose="02020603050405020304" pitchFamily="18" charset="0"/>
                <a:cs typeface="Times New Roman" panose="02020603050405020304" pitchFamily="18" charset="0"/>
              </a:rPr>
              <a:t>.  </a:t>
            </a:r>
          </a:p>
          <a:p>
            <a:pPr algn="l" eaLnBrk="1" hangingPunct="1"/>
            <a:r>
              <a:rPr kumimoji="0" lang="ru-RU" altLang="ru-RU" dirty="0" smtClean="0">
                <a:solidFill>
                  <a:srgbClr val="00008B"/>
                </a:solidFill>
                <a:latin typeface="Times New Roman" panose="02020603050405020304" pitchFamily="18" charset="0"/>
                <a:cs typeface="Times New Roman" panose="02020603050405020304" pitchFamily="18" charset="0"/>
              </a:rPr>
              <a:t>ХАТШЫ </a:t>
            </a:r>
            <a:r>
              <a:rPr kumimoji="0" lang="ru-RU" altLang="ru-RU" dirty="0" err="1" smtClean="0">
                <a:solidFill>
                  <a:srgbClr val="00008B"/>
                </a:solidFill>
                <a:latin typeface="Times New Roman" panose="02020603050405020304" pitchFamily="18" charset="0"/>
                <a:cs typeface="Times New Roman" panose="02020603050405020304" pitchFamily="18" charset="0"/>
              </a:rPr>
              <a:t>үдерісті</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бақылайды</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және</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спикерге</a:t>
            </a:r>
            <a:r>
              <a:rPr kumimoji="0" lang="ru-RU" altLang="ru-RU" dirty="0" smtClean="0">
                <a:solidFill>
                  <a:srgbClr val="00008B"/>
                </a:solidFill>
                <a:latin typeface="Times New Roman" panose="02020603050405020304" pitchFamily="18" charset="0"/>
                <a:cs typeface="Times New Roman" panose="02020603050405020304" pitchFamily="18" charset="0"/>
              </a:rPr>
              <a:t>» де, «</a:t>
            </a:r>
            <a:r>
              <a:rPr kumimoji="0" lang="ru-RU" altLang="ru-RU" dirty="0" err="1" smtClean="0">
                <a:solidFill>
                  <a:srgbClr val="00008B"/>
                </a:solidFill>
                <a:latin typeface="Times New Roman" panose="02020603050405020304" pitchFamily="18" charset="0"/>
                <a:cs typeface="Times New Roman" panose="02020603050405020304" pitchFamily="18" charset="0"/>
              </a:rPr>
              <a:t>интервьюерге</a:t>
            </a:r>
            <a:r>
              <a:rPr kumimoji="0" lang="ru-RU" altLang="ru-RU" dirty="0" smtClean="0">
                <a:solidFill>
                  <a:srgbClr val="00008B"/>
                </a:solidFill>
                <a:latin typeface="Times New Roman" panose="02020603050405020304" pitchFamily="18" charset="0"/>
                <a:cs typeface="Times New Roman" panose="02020603050405020304" pitchFamily="18" charset="0"/>
              </a:rPr>
              <a:t>» де </a:t>
            </a:r>
            <a:r>
              <a:rPr kumimoji="0" lang="ru-RU" altLang="ru-RU" dirty="0" err="1" smtClean="0">
                <a:solidFill>
                  <a:srgbClr val="00008B"/>
                </a:solidFill>
                <a:latin typeface="Times New Roman" panose="02020603050405020304" pitchFamily="18" charset="0"/>
                <a:cs typeface="Times New Roman" panose="02020603050405020304" pitchFamily="18" charset="0"/>
              </a:rPr>
              <a:t>кері</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байланыс</a:t>
            </a:r>
            <a:r>
              <a:rPr kumimoji="0" lang="ru-RU" altLang="ru-RU" dirty="0" smtClean="0">
                <a:solidFill>
                  <a:srgbClr val="00008B"/>
                </a:solidFill>
                <a:latin typeface="Times New Roman" panose="02020603050405020304" pitchFamily="18" charset="0"/>
                <a:cs typeface="Times New Roman" panose="02020603050405020304" pitchFamily="18" charset="0"/>
              </a:rPr>
              <a:t> </a:t>
            </a:r>
            <a:r>
              <a:rPr kumimoji="0" lang="ru-RU" altLang="ru-RU" dirty="0" err="1" smtClean="0">
                <a:solidFill>
                  <a:srgbClr val="00008B"/>
                </a:solidFill>
                <a:latin typeface="Times New Roman" panose="02020603050405020304" pitchFamily="18" charset="0"/>
                <a:cs typeface="Times New Roman" panose="02020603050405020304" pitchFamily="18" charset="0"/>
              </a:rPr>
              <a:t>береді</a:t>
            </a:r>
            <a:r>
              <a:rPr kumimoji="0" lang="ru-RU" altLang="ru-RU" dirty="0" smtClean="0">
                <a:solidFill>
                  <a:srgbClr val="00008B"/>
                </a:solidFill>
                <a:latin typeface="Times New Roman" panose="02020603050405020304" pitchFamily="18" charset="0"/>
                <a:cs typeface="Times New Roman" panose="02020603050405020304" pitchFamily="18" charset="0"/>
              </a:rPr>
              <a:t>.  </a:t>
            </a:r>
            <a:endParaRPr kumimoji="0" lang="en-GB" altLang="ru-RU" dirty="0" smtClean="0">
              <a:solidFill>
                <a:srgbClr val="00008B"/>
              </a:solidFill>
              <a:latin typeface="Times New Roman" panose="02020603050405020304" pitchFamily="18" charset="0"/>
              <a:cs typeface="Times New Roman" panose="02020603050405020304" pitchFamily="18" charset="0"/>
            </a:endParaRPr>
          </a:p>
          <a:p>
            <a:pPr algn="l" eaLnBrk="1" hangingPunct="1"/>
            <a:endParaRPr kumimoji="0" lang="en-GB" altLang="ru-RU" dirty="0" smtClean="0">
              <a:solidFill>
                <a:srgbClr val="00008B"/>
              </a:solidFill>
              <a:latin typeface="Times New Roman" panose="02020603050405020304" pitchFamily="18" charset="0"/>
              <a:cs typeface="Times New Roman" panose="02020603050405020304" pitchFamily="18" charset="0"/>
            </a:endParaRPr>
          </a:p>
          <a:p>
            <a:pPr algn="l" eaLnBrk="1" hangingPunct="1"/>
            <a:r>
              <a:rPr kumimoji="0" lang="en-GB" altLang="ru-RU" dirty="0" smtClean="0">
                <a:solidFill>
                  <a:srgbClr val="00008B"/>
                </a:solidFill>
                <a:latin typeface="Times New Roman" panose="02020603050405020304" pitchFamily="18" charset="0"/>
                <a:cs typeface="Times New Roman" panose="02020603050405020304" pitchFamily="18" charset="0"/>
              </a:rPr>
              <a:t>(</a:t>
            </a:r>
            <a:r>
              <a:rPr kumimoji="0" lang="kk-KZ" altLang="ru-RU" dirty="0" smtClean="0">
                <a:solidFill>
                  <a:srgbClr val="00008B"/>
                </a:solidFill>
                <a:latin typeface="Times New Roman" panose="02020603050405020304" pitchFamily="18" charset="0"/>
                <a:cs typeface="Times New Roman" panose="02020603050405020304" pitchFamily="18" charset="0"/>
              </a:rPr>
              <a:t>Рөлдерді анықтау үшін “Бірге ойланамыз” тәсілі қолданылуы мүмкін – рөлдермен ауысуға болады (қазір немесе кешіректеу).</a:t>
            </a:r>
            <a:r>
              <a:rPr kumimoji="0" lang="ru-RU" altLang="ru-RU" dirty="0" smtClean="0">
                <a:solidFill>
                  <a:srgbClr val="00008B"/>
                </a:solidFill>
                <a:latin typeface="Times New Roman" panose="02020603050405020304" pitchFamily="18" charset="0"/>
                <a:cs typeface="Times New Roman" panose="02020603050405020304" pitchFamily="18" charset="0"/>
              </a:rPr>
              <a:t> </a:t>
            </a:r>
            <a:endParaRPr kumimoji="0" lang="en-GB" altLang="ru-RU" dirty="0">
              <a:solidFill>
                <a:srgbClr val="00008B"/>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78900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13" name="Text Box 33"/>
          <p:cNvSpPr txBox="1">
            <a:spLocks noChangeArrowheads="1"/>
          </p:cNvSpPr>
          <p:nvPr/>
        </p:nvSpPr>
        <p:spPr bwMode="auto">
          <a:xfrm>
            <a:off x="5364088" y="1603351"/>
            <a:ext cx="311813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endParaRPr lang="en-US" altLang="ru-RU" b="1" dirty="0">
              <a:solidFill>
                <a:srgbClr val="FFFFFF"/>
              </a:solidFill>
            </a:endParaRPr>
          </a:p>
        </p:txBody>
      </p:sp>
      <p:sp>
        <p:nvSpPr>
          <p:cNvPr id="2" name="Заголовок 1"/>
          <p:cNvSpPr>
            <a:spLocks noGrp="1"/>
          </p:cNvSpPr>
          <p:nvPr>
            <p:ph type="title"/>
          </p:nvPr>
        </p:nvSpPr>
        <p:spPr>
          <a:xfrm>
            <a:off x="683568" y="274028"/>
            <a:ext cx="7438528" cy="736317"/>
          </a:xfrm>
        </p:spPr>
        <p:txBody>
          <a:bodyPr/>
          <a:lstStyle/>
          <a:p>
            <a:pPr algn="just"/>
            <a:r>
              <a:rPr lang="ru-RU" altLang="ru-RU" sz="1800" dirty="0" smtClean="0"/>
              <a:t/>
            </a:r>
            <a:br>
              <a:rPr lang="ru-RU" altLang="ru-RU" sz="1800" dirty="0" smtClean="0"/>
            </a:br>
            <a:endParaRPr lang="ru-RU" sz="2400" b="1" dirty="0">
              <a:solidFill>
                <a:srgbClr val="00B0F0"/>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331640" y="548680"/>
            <a:ext cx="5976663" cy="461665"/>
          </a:xfrm>
          <a:prstGeom prst="rect">
            <a:avLst/>
          </a:prstGeom>
        </p:spPr>
        <p:txBody>
          <a:bodyPr wrap="square">
            <a:spAutoFit/>
          </a:bodyPr>
          <a:lstStyle/>
          <a:p>
            <a:pPr eaLnBrk="1" hangingPunct="1"/>
            <a:r>
              <a:rPr lang="ru-RU" altLang="ru-RU" sz="2400" b="1" dirty="0" smtClean="0">
                <a:solidFill>
                  <a:srgbClr val="0000FF"/>
                </a:solidFill>
                <a:latin typeface="Times New Roman" panose="02020603050405020304" pitchFamily="18" charset="0"/>
                <a:cs typeface="Times New Roman" panose="02020603050405020304" pitchFamily="18" charset="0"/>
              </a:rPr>
              <a:t> </a:t>
            </a:r>
            <a:r>
              <a:rPr lang="ru-RU" altLang="ru-RU" sz="2400" b="1" dirty="0" err="1" smtClean="0">
                <a:solidFill>
                  <a:srgbClr val="0000FF"/>
                </a:solidFill>
                <a:latin typeface="Times New Roman" panose="02020603050405020304" pitchFamily="18" charset="0"/>
                <a:cs typeface="Times New Roman" panose="02020603050405020304" pitchFamily="18" charset="0"/>
              </a:rPr>
              <a:t>Сұраққа</a:t>
            </a:r>
            <a:r>
              <a:rPr lang="ru-RU" altLang="ru-RU" sz="2400" b="1" dirty="0" smtClean="0">
                <a:solidFill>
                  <a:srgbClr val="0000FF"/>
                </a:solidFill>
                <a:latin typeface="Times New Roman" panose="02020603050405020304" pitchFamily="18" charset="0"/>
                <a:cs typeface="Times New Roman" panose="02020603050405020304" pitchFamily="18" charset="0"/>
              </a:rPr>
              <a:t>     </a:t>
            </a:r>
            <a:r>
              <a:rPr lang="ru-RU" altLang="ru-RU" sz="2400" b="1" dirty="0" err="1" smtClean="0">
                <a:solidFill>
                  <a:srgbClr val="0000FF"/>
                </a:solidFill>
                <a:latin typeface="Times New Roman" panose="02020603050405020304" pitchFamily="18" charset="0"/>
                <a:cs typeface="Times New Roman" panose="02020603050405020304" pitchFamily="18" charset="0"/>
              </a:rPr>
              <a:t>жауап</a:t>
            </a:r>
            <a:r>
              <a:rPr lang="ru-RU" altLang="ru-RU" sz="2400" b="1" dirty="0" smtClean="0">
                <a:solidFill>
                  <a:srgbClr val="0000FF"/>
                </a:solidFill>
                <a:latin typeface="Times New Roman" panose="02020603050405020304" pitchFamily="18" charset="0"/>
                <a:cs typeface="Times New Roman" panose="02020603050405020304" pitchFamily="18" charset="0"/>
              </a:rPr>
              <a:t> </a:t>
            </a:r>
            <a:r>
              <a:rPr lang="ru-RU" altLang="ru-RU" sz="2400" b="1" dirty="0" err="1" smtClean="0">
                <a:solidFill>
                  <a:srgbClr val="0000FF"/>
                </a:solidFill>
                <a:latin typeface="Times New Roman" panose="02020603050405020304" pitchFamily="18" charset="0"/>
                <a:cs typeface="Times New Roman" panose="02020603050405020304" pitchFamily="18" charset="0"/>
              </a:rPr>
              <a:t>алу</a:t>
            </a:r>
            <a:endParaRPr kumimoji="0" lang="en-GB" altLang="ru-RU" sz="2400" b="1" dirty="0">
              <a:solidFill>
                <a:srgbClr val="0000FF"/>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251520" y="1010345"/>
            <a:ext cx="7704856" cy="5078313"/>
          </a:xfrm>
          <a:prstGeom prst="rect">
            <a:avLst/>
          </a:prstGeom>
        </p:spPr>
        <p:txBody>
          <a:bodyPr wrap="square">
            <a:spAutoFit/>
          </a:bodyPr>
          <a:lstStyle/>
          <a:p>
            <a:r>
              <a:rPr lang="ru-RU" sz="1600" b="1" dirty="0">
                <a:solidFill>
                  <a:srgbClr val="002060"/>
                </a:solidFill>
                <a:latin typeface="Times New Roman" panose="02020603050405020304" pitchFamily="18" charset="0"/>
                <a:cs typeface="Times New Roman" panose="02020603050405020304" pitchFamily="18" charset="0"/>
              </a:rPr>
              <a:t>АЙҚЫНДЫҚ. </a:t>
            </a:r>
            <a:r>
              <a:rPr lang="kk-KZ" sz="1600" b="1" dirty="0">
                <a:solidFill>
                  <a:srgbClr val="002060"/>
                </a:solidFill>
                <a:latin typeface="Times New Roman" panose="02020603050405020304" pitchFamily="18" charset="0"/>
                <a:cs typeface="Times New Roman" panose="02020603050405020304" pitchFamily="18" charset="0"/>
              </a:rPr>
              <a:t>Сіз мұны басқа сөздермен айта аласыз ба</a:t>
            </a:r>
            <a:r>
              <a:rPr lang="ru-RU" sz="1600" b="1" dirty="0">
                <a:solidFill>
                  <a:srgbClr val="002060"/>
                </a:solidFill>
                <a:latin typeface="Times New Roman" panose="02020603050405020304" pitchFamily="18" charset="0"/>
                <a:cs typeface="Times New Roman" panose="02020603050405020304" pitchFamily="18" charset="0"/>
              </a:rPr>
              <a:t>? Не </a:t>
            </a:r>
            <a:r>
              <a:rPr lang="ru-RU" sz="1600" b="1" dirty="0" err="1">
                <a:solidFill>
                  <a:srgbClr val="002060"/>
                </a:solidFill>
                <a:latin typeface="Times New Roman" panose="02020603050405020304" pitchFamily="18" charset="0"/>
                <a:cs typeface="Times New Roman" panose="02020603050405020304" pitchFamily="18" charset="0"/>
              </a:rPr>
              <a:t>айтқаныңызды</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ойлай</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аласыз</a:t>
            </a:r>
            <a:r>
              <a:rPr lang="ru-RU" sz="1600" b="1" dirty="0">
                <a:solidFill>
                  <a:srgbClr val="002060"/>
                </a:solidFill>
                <a:latin typeface="Times New Roman" panose="02020603050405020304" pitchFamily="18" charset="0"/>
                <a:cs typeface="Times New Roman" panose="02020603050405020304" pitchFamily="18" charset="0"/>
              </a:rPr>
              <a:t> ба? </a:t>
            </a:r>
            <a:r>
              <a:rPr lang="ru-RU" sz="1600" b="1" dirty="0" err="1">
                <a:solidFill>
                  <a:srgbClr val="002060"/>
                </a:solidFill>
                <a:latin typeface="Times New Roman" panose="02020603050405020304" pitchFamily="18" charset="0"/>
                <a:cs typeface="Times New Roman" panose="02020603050405020304" pitchFamily="18" charset="0"/>
              </a:rPr>
              <a:t>Проблеманы</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айқынырақ</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көрсететін</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басқа</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сөз</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немесе</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тіркес</a:t>
            </a:r>
            <a:r>
              <a:rPr lang="ru-RU" sz="1600" b="1" dirty="0">
                <a:solidFill>
                  <a:srgbClr val="002060"/>
                </a:solidFill>
                <a:latin typeface="Times New Roman" panose="02020603050405020304" pitchFamily="18" charset="0"/>
                <a:cs typeface="Times New Roman" panose="02020603050405020304" pitchFamily="18" charset="0"/>
              </a:rPr>
              <a:t> бар </a:t>
            </a:r>
            <a:r>
              <a:rPr lang="ru-RU" sz="1600" b="1" dirty="0" err="1" smtClean="0">
                <a:solidFill>
                  <a:srgbClr val="002060"/>
                </a:solidFill>
                <a:latin typeface="Times New Roman" panose="02020603050405020304" pitchFamily="18" charset="0"/>
                <a:cs typeface="Times New Roman" panose="02020603050405020304" pitchFamily="18" charset="0"/>
              </a:rPr>
              <a:t>ма</a:t>
            </a:r>
            <a:endParaRPr lang="ru-RU" sz="1600" b="1" dirty="0" smtClean="0">
              <a:solidFill>
                <a:srgbClr val="002060"/>
              </a:solidFill>
              <a:latin typeface="Times New Roman" panose="02020603050405020304" pitchFamily="18" charset="0"/>
              <a:cs typeface="Times New Roman" panose="02020603050405020304" pitchFamily="18" charset="0"/>
            </a:endParaRPr>
          </a:p>
          <a:p>
            <a:r>
              <a:rPr lang="ru-RU" sz="1600" b="1" dirty="0" smtClean="0">
                <a:solidFill>
                  <a:srgbClr val="002060"/>
                </a:solidFill>
                <a:latin typeface="Times New Roman" panose="02020603050405020304" pitchFamily="18" charset="0"/>
                <a:cs typeface="Times New Roman" panose="02020603050405020304" pitchFamily="18" charset="0"/>
              </a:rPr>
              <a:t>НАҚТЫЛЫҚ</a:t>
            </a:r>
            <a:r>
              <a:rPr lang="ru-RU" sz="1600" b="1" dirty="0">
                <a:solidFill>
                  <a:srgbClr val="002060"/>
                </a:solidFill>
                <a:latin typeface="Times New Roman" panose="02020603050405020304" pitchFamily="18" charset="0"/>
                <a:cs typeface="Times New Roman" panose="02020603050405020304" pitchFamily="18" charset="0"/>
              </a:rPr>
              <a:t>. </a:t>
            </a:r>
            <a:r>
              <a:rPr lang="kk-KZ" sz="1600" b="1" dirty="0">
                <a:solidFill>
                  <a:srgbClr val="002060"/>
                </a:solidFill>
                <a:latin typeface="Times New Roman" panose="02020603050405020304" pitchFamily="18" charset="0"/>
                <a:cs typeface="Times New Roman" panose="02020603050405020304" pitchFamily="18" charset="0"/>
              </a:rPr>
              <a:t>Бұл пайымдаудың растығын қалай тексере аламыз</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Дұрыстығын</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қалай</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тексеруге</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болады</a:t>
            </a:r>
            <a:r>
              <a:rPr lang="ru-RU" sz="1600" b="1" dirty="0">
                <a:solidFill>
                  <a:srgbClr val="002060"/>
                </a:solidFill>
                <a:latin typeface="Times New Roman" panose="02020603050405020304" pitchFamily="18" charset="0"/>
                <a:cs typeface="Times New Roman" panose="02020603050405020304" pitchFamily="18" charset="0"/>
              </a:rPr>
              <a:t>? </a:t>
            </a:r>
            <a:r>
              <a:rPr lang="kk-KZ" sz="1600" b="1" dirty="0">
                <a:solidFill>
                  <a:srgbClr val="002060"/>
                </a:solidFill>
                <a:latin typeface="Times New Roman" panose="02020603050405020304" pitchFamily="18" charset="0"/>
                <a:cs typeface="Times New Roman" panose="02020603050405020304" pitchFamily="18" charset="0"/>
              </a:rPr>
              <a:t>Ақпарат көзі қандай</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Ақпаратты</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қалай</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нақтылай</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немесе</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сынай</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аламыз</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Бұл</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дереккөзі</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белгілі</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және</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мұғалім</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немесе</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аудан</a:t>
            </a:r>
            <a:r>
              <a:rPr lang="ru-RU" sz="1600" b="1" dirty="0">
                <a:solidFill>
                  <a:srgbClr val="002060"/>
                </a:solidFill>
                <a:latin typeface="Times New Roman" panose="02020603050405020304" pitchFamily="18" charset="0"/>
                <a:cs typeface="Times New Roman" panose="02020603050405020304" pitchFamily="18" charset="0"/>
              </a:rPr>
              <a:t> оны </a:t>
            </a:r>
            <a:r>
              <a:rPr lang="ru-RU" sz="1600" b="1" dirty="0" err="1">
                <a:solidFill>
                  <a:srgbClr val="002060"/>
                </a:solidFill>
                <a:latin typeface="Times New Roman" panose="02020603050405020304" pitchFamily="18" charset="0"/>
                <a:cs typeface="Times New Roman" panose="02020603050405020304" pitchFamily="18" charset="0"/>
              </a:rPr>
              <a:t>бақылайтын</a:t>
            </a:r>
            <a:r>
              <a:rPr lang="ru-RU" sz="1600" b="1" dirty="0">
                <a:solidFill>
                  <a:srgbClr val="002060"/>
                </a:solidFill>
                <a:latin typeface="Times New Roman" panose="02020603050405020304" pitchFamily="18" charset="0"/>
                <a:cs typeface="Times New Roman" panose="02020603050405020304" pitchFamily="18" charset="0"/>
              </a:rPr>
              <a:t> проблема </a:t>
            </a:r>
            <a:r>
              <a:rPr lang="ru-RU" sz="1600" b="1" dirty="0" err="1">
                <a:solidFill>
                  <a:srgbClr val="002060"/>
                </a:solidFill>
                <a:latin typeface="Times New Roman" panose="02020603050405020304" pitchFamily="18" charset="0"/>
                <a:cs typeface="Times New Roman" panose="02020603050405020304" pitchFamily="18" charset="0"/>
              </a:rPr>
              <a:t>болса</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онда</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жеңілірек</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бірақ</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бұл</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проблеманы</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шешуге</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мүмкіндік</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бере</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ме</a:t>
            </a:r>
            <a:r>
              <a:rPr lang="ru-RU" sz="1600" b="1" dirty="0">
                <a:solidFill>
                  <a:srgbClr val="002060"/>
                </a:solidFill>
                <a:latin typeface="Times New Roman" panose="02020603050405020304" pitchFamily="18" charset="0"/>
                <a:cs typeface="Times New Roman" panose="02020603050405020304" pitchFamily="18" charset="0"/>
              </a:rPr>
              <a:t>?) </a:t>
            </a:r>
            <a:endParaRPr lang="ru-RU" sz="1600" b="1" dirty="0" smtClean="0">
              <a:solidFill>
                <a:srgbClr val="002060"/>
              </a:solidFill>
              <a:latin typeface="Times New Roman" panose="02020603050405020304" pitchFamily="18" charset="0"/>
              <a:cs typeface="Times New Roman" panose="02020603050405020304" pitchFamily="18" charset="0"/>
            </a:endParaRPr>
          </a:p>
          <a:p>
            <a:endParaRPr lang="ru-RU" sz="1600" b="1" dirty="0">
              <a:solidFill>
                <a:srgbClr val="002060"/>
              </a:solidFill>
              <a:latin typeface="Times New Roman" panose="02020603050405020304" pitchFamily="18" charset="0"/>
              <a:cs typeface="Times New Roman" panose="02020603050405020304" pitchFamily="18" charset="0"/>
            </a:endParaRPr>
          </a:p>
          <a:p>
            <a:r>
              <a:rPr lang="ru-RU" sz="1600" b="1" dirty="0">
                <a:solidFill>
                  <a:srgbClr val="002060"/>
                </a:solidFill>
                <a:latin typeface="Times New Roman" panose="02020603050405020304" pitchFamily="18" charset="0"/>
                <a:cs typeface="Times New Roman" panose="02020603050405020304" pitchFamily="18" charset="0"/>
              </a:rPr>
              <a:t>ТЕРЕҢДІК.  </a:t>
            </a:r>
            <a:r>
              <a:rPr lang="kk-KZ" sz="1600" b="1" dirty="0">
                <a:solidFill>
                  <a:srgbClr val="002060"/>
                </a:solidFill>
                <a:latin typeface="Times New Roman" panose="02020603050405020304" pitchFamily="18" charset="0"/>
                <a:cs typeface="Times New Roman" panose="02020603050405020304" pitchFamily="18" charset="0"/>
              </a:rPr>
              <a:t>Қандай фактор бұл проблеманы қиындатады</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Неліктен</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бұл</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проблемаға</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кейбір</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ерекшеліктер</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тән</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Қарапайым</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жауаптарға</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қатысты</a:t>
            </a:r>
            <a:r>
              <a:rPr lang="ru-RU" sz="1600" b="1" dirty="0">
                <a:solidFill>
                  <a:srgbClr val="002060"/>
                </a:solidFill>
                <a:latin typeface="Times New Roman" panose="02020603050405020304" pitchFamily="18" charset="0"/>
                <a:cs typeface="Times New Roman" panose="02020603050405020304" pitchFamily="18" charset="0"/>
              </a:rPr>
              <a:t>) </a:t>
            </a:r>
          </a:p>
          <a:p>
            <a:r>
              <a:rPr lang="ru-RU" sz="1600" b="1" dirty="0">
                <a:solidFill>
                  <a:srgbClr val="002060"/>
                </a:solidFill>
                <a:latin typeface="Times New Roman" panose="02020603050405020304" pitchFamily="18" charset="0"/>
                <a:cs typeface="Times New Roman" panose="02020603050405020304" pitchFamily="18" charset="0"/>
              </a:rPr>
              <a:t>БАЙЛАНЫСТЫЛЫҚ.  </a:t>
            </a:r>
            <a:r>
              <a:rPr lang="kk-KZ" sz="1600" b="1" dirty="0">
                <a:solidFill>
                  <a:srgbClr val="002060"/>
                </a:solidFill>
                <a:latin typeface="Times New Roman" panose="02020603050405020304" pitchFamily="18" charset="0"/>
                <a:cs typeface="Times New Roman" panose="02020603050405020304" pitchFamily="18" charset="0"/>
              </a:rPr>
              <a:t>Бұл проблемаға қатысы қандай</a:t>
            </a:r>
            <a:r>
              <a:rPr lang="ru-RU" sz="1600" b="1" dirty="0">
                <a:solidFill>
                  <a:srgbClr val="002060"/>
                </a:solidFill>
                <a:latin typeface="Times New Roman" panose="02020603050405020304" pitchFamily="18" charset="0"/>
                <a:cs typeface="Times New Roman" panose="02020603050405020304" pitchFamily="18" charset="0"/>
              </a:rPr>
              <a:t>? </a:t>
            </a:r>
            <a:r>
              <a:rPr lang="kk-KZ" sz="1600" b="1" dirty="0">
                <a:solidFill>
                  <a:srgbClr val="002060"/>
                </a:solidFill>
                <a:latin typeface="Times New Roman" panose="02020603050405020304" pitchFamily="18" charset="0"/>
                <a:cs typeface="Times New Roman" panose="02020603050405020304" pitchFamily="18" charset="0"/>
              </a:rPr>
              <a:t>Бұл бізге қалай көмектеседі</a:t>
            </a:r>
            <a:r>
              <a:rPr lang="ru-RU" sz="1600" b="1" dirty="0">
                <a:solidFill>
                  <a:srgbClr val="002060"/>
                </a:solidFill>
                <a:latin typeface="Times New Roman" panose="02020603050405020304" pitchFamily="18" charset="0"/>
                <a:cs typeface="Times New Roman" panose="02020603050405020304" pitchFamily="18" charset="0"/>
              </a:rPr>
              <a:t>? </a:t>
            </a:r>
            <a:endParaRPr lang="ru-RU" sz="1600" b="1" dirty="0" smtClean="0">
              <a:solidFill>
                <a:srgbClr val="002060"/>
              </a:solidFill>
              <a:latin typeface="Times New Roman" panose="02020603050405020304" pitchFamily="18" charset="0"/>
              <a:cs typeface="Times New Roman" panose="02020603050405020304" pitchFamily="18" charset="0"/>
            </a:endParaRPr>
          </a:p>
          <a:p>
            <a:endParaRPr lang="ru-RU" sz="1600" b="1" dirty="0">
              <a:solidFill>
                <a:srgbClr val="002060"/>
              </a:solidFill>
              <a:latin typeface="Times New Roman" panose="02020603050405020304" pitchFamily="18" charset="0"/>
              <a:cs typeface="Times New Roman" panose="02020603050405020304" pitchFamily="18" charset="0"/>
            </a:endParaRPr>
          </a:p>
          <a:p>
            <a:r>
              <a:rPr lang="ru-RU" sz="1600" b="1" dirty="0">
                <a:solidFill>
                  <a:srgbClr val="002060"/>
                </a:solidFill>
                <a:latin typeface="Times New Roman" panose="02020603050405020304" pitchFamily="18" charset="0"/>
                <a:cs typeface="Times New Roman" panose="02020603050405020304" pitchFamily="18" charset="0"/>
              </a:rPr>
              <a:t>ӘДІЛДІК. </a:t>
            </a:r>
            <a:r>
              <a:rPr lang="kk-KZ" sz="1600" b="1" dirty="0">
                <a:solidFill>
                  <a:srgbClr val="002060"/>
                </a:solidFill>
                <a:latin typeface="Times New Roman" panose="02020603050405020304" pitchFamily="18" charset="0"/>
                <a:cs typeface="Times New Roman" panose="02020603050405020304" pitchFamily="18" charset="0"/>
              </a:rPr>
              <a:t>Сіз бұл мәселеге шын мәнінде мүдделісіз бе</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Басқалардың</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тиісті</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көзқарастарын</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Сіз</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тілектестікпен</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ұсынасыз</a:t>
            </a:r>
            <a:r>
              <a:rPr lang="ru-RU" sz="1600" b="1" dirty="0">
                <a:solidFill>
                  <a:srgbClr val="002060"/>
                </a:solidFill>
                <a:latin typeface="Times New Roman" panose="02020603050405020304" pitchFamily="18" charset="0"/>
                <a:cs typeface="Times New Roman" panose="02020603050405020304" pitchFamily="18" charset="0"/>
              </a:rPr>
              <a:t> ба (</a:t>
            </a:r>
            <a:r>
              <a:rPr lang="ru-RU" sz="1600" b="1" dirty="0" err="1">
                <a:solidFill>
                  <a:srgbClr val="002060"/>
                </a:solidFill>
                <a:latin typeface="Times New Roman" panose="02020603050405020304" pitchFamily="18" charset="0"/>
                <a:cs typeface="Times New Roman" panose="02020603050405020304" pitchFamily="18" charset="0"/>
              </a:rPr>
              <a:t>Бұл</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менің</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пайымдауымның</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жүрегі</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сыни</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тұрғыдан</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ойлау</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деп</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аталады</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Оқушы</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түбегейлі</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басқа</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көзқарасты</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мұғалімнің</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мүдделеріне</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қарама-қайшы</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келтірмей</a:t>
            </a:r>
            <a:r>
              <a:rPr lang="ru-RU" sz="1600" b="1"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2060"/>
                </a:solidFill>
                <a:latin typeface="Times New Roman" panose="02020603050405020304" pitchFamily="18" charset="0"/>
                <a:cs typeface="Times New Roman" panose="02020603050405020304" pitchFamily="18" charset="0"/>
              </a:rPr>
              <a:t>ұсына</a:t>
            </a:r>
            <a:r>
              <a:rPr lang="ru-RU" sz="1600" b="1" dirty="0">
                <a:solidFill>
                  <a:srgbClr val="002060"/>
                </a:solidFill>
                <a:latin typeface="Times New Roman" panose="02020603050405020304" pitchFamily="18" charset="0"/>
                <a:cs typeface="Times New Roman" panose="02020603050405020304" pitchFamily="18" charset="0"/>
              </a:rPr>
              <a:t> ала </a:t>
            </a:r>
            <a:r>
              <a:rPr lang="ru-RU" sz="1600" b="1" dirty="0" err="1">
                <a:solidFill>
                  <a:srgbClr val="002060"/>
                </a:solidFill>
                <a:latin typeface="Times New Roman" panose="02020603050405020304" pitchFamily="18" charset="0"/>
                <a:cs typeface="Times New Roman" panose="02020603050405020304" pitchFamily="18" charset="0"/>
              </a:rPr>
              <a:t>ма</a:t>
            </a:r>
            <a:r>
              <a:rPr lang="ru-RU" sz="1600" b="1" dirty="0">
                <a:solidFill>
                  <a:srgbClr val="002060"/>
                </a:solidFill>
                <a:latin typeface="Times New Roman" panose="02020603050405020304" pitchFamily="18" charset="0"/>
                <a:cs typeface="Times New Roman" panose="02020603050405020304" pitchFamily="18" charset="0"/>
              </a:rPr>
              <a:t>?) </a:t>
            </a:r>
          </a:p>
          <a:p>
            <a:r>
              <a:rPr lang="ru-RU" dirty="0"/>
              <a:t> </a:t>
            </a:r>
          </a:p>
          <a:p>
            <a:pPr algn="l" eaLnBrk="1" hangingPunct="1"/>
            <a:r>
              <a:rPr kumimoji="0" lang="ru-RU" altLang="ru-RU" dirty="0" smtClean="0">
                <a:solidFill>
                  <a:srgbClr val="00008B"/>
                </a:solidFill>
                <a:latin typeface="Times New Roman" panose="02020603050405020304" pitchFamily="18" charset="0"/>
                <a:cs typeface="Times New Roman" panose="02020603050405020304" pitchFamily="18" charset="0"/>
              </a:rPr>
              <a:t> </a:t>
            </a:r>
            <a:endParaRPr kumimoji="0" lang="en-GB" altLang="ru-RU" dirty="0">
              <a:solidFill>
                <a:srgbClr val="00008B"/>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09795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questions[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83508"/>
            <a:ext cx="9144000" cy="6941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1" name="Text Box 3"/>
          <p:cNvSpPr txBox="1">
            <a:spLocks noChangeArrowheads="1"/>
          </p:cNvSpPr>
          <p:nvPr/>
        </p:nvSpPr>
        <p:spPr bwMode="auto">
          <a:xfrm>
            <a:off x="424339" y="120042"/>
            <a:ext cx="8138160" cy="680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3900" b="1">
                <a:solidFill>
                  <a:srgbClr val="FF0000"/>
                </a:solidFill>
              </a:rPr>
              <a:t>Тақырыптық түйінді сөздер</a:t>
            </a:r>
            <a:endParaRPr kumimoji="0" lang="en-GB" altLang="ru-RU" sz="3900" b="1">
              <a:solidFill>
                <a:srgbClr val="FF0000"/>
              </a:solidFill>
            </a:endParaRPr>
          </a:p>
        </p:txBody>
      </p:sp>
      <p:sp>
        <p:nvSpPr>
          <p:cNvPr id="32772" name="Text Box 4"/>
          <p:cNvSpPr txBox="1">
            <a:spLocks noChangeArrowheads="1"/>
          </p:cNvSpPr>
          <p:nvPr/>
        </p:nvSpPr>
        <p:spPr bwMode="auto">
          <a:xfrm>
            <a:off x="-1844516" y="803753"/>
            <a:ext cx="12412981" cy="1095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algn="ctr" eaLnBrk="1" hangingPunct="1">
              <a:spcBef>
                <a:spcPct val="0"/>
              </a:spcBef>
              <a:buFontTx/>
              <a:buNone/>
            </a:pPr>
            <a:r>
              <a:rPr kumimoji="0" lang="ru-RU" altLang="ru-RU" sz="3300" b="1">
                <a:solidFill>
                  <a:srgbClr val="0000FF"/>
                </a:solidFill>
              </a:rPr>
              <a:t>Келтірілген сөздердің қайсысы  </a:t>
            </a:r>
            <a:r>
              <a:rPr kumimoji="0" lang="ru-RU" altLang="ru-RU" sz="3300" b="1">
                <a:solidFill>
                  <a:srgbClr val="0000FF"/>
                </a:solidFill>
                <a:latin typeface="Times New Roman - 16" charset="0"/>
              </a:rPr>
              <a:t> </a:t>
            </a:r>
            <a:r>
              <a:rPr kumimoji="0" lang="en-GB" altLang="ru-RU" sz="3300" b="1">
                <a:solidFill>
                  <a:srgbClr val="0000FF"/>
                </a:solidFill>
                <a:latin typeface="Times New Roman - 16" charset="0"/>
              </a:rPr>
              <a:t>________________________________</a:t>
            </a:r>
            <a:r>
              <a:rPr kumimoji="0" lang="kk-KZ" altLang="ru-RU" sz="3300" b="1">
                <a:solidFill>
                  <a:srgbClr val="0000FF"/>
                </a:solidFill>
              </a:rPr>
              <a:t> жатады</a:t>
            </a:r>
            <a:r>
              <a:rPr kumimoji="0" lang="en-GB" altLang="ru-RU" sz="3300" b="1">
                <a:solidFill>
                  <a:srgbClr val="0000FF"/>
                </a:solidFill>
                <a:latin typeface="Times New Roman - 16" charset="0"/>
              </a:rPr>
              <a:t>?</a:t>
            </a:r>
          </a:p>
        </p:txBody>
      </p:sp>
      <p:sp>
        <p:nvSpPr>
          <p:cNvPr id="32773" name="Oval 5"/>
          <p:cNvSpPr>
            <a:spLocks noChangeArrowheads="1"/>
          </p:cNvSpPr>
          <p:nvPr/>
        </p:nvSpPr>
        <p:spPr bwMode="auto">
          <a:xfrm>
            <a:off x="182880" y="2233808"/>
            <a:ext cx="4126230" cy="3225452"/>
          </a:xfrm>
          <a:prstGeom prst="ellipse">
            <a:avLst/>
          </a:prstGeom>
          <a:solidFill>
            <a:srgbClr val="FFFF00"/>
          </a:solidFill>
          <a:ln w="76200">
            <a:solidFill>
              <a:srgbClr val="0000FF"/>
            </a:solidFill>
            <a:prstDash val="sysDot"/>
            <a:round/>
            <a:headEnd/>
            <a:tailEnd/>
          </a:ln>
        </p:spPr>
        <p:txBody>
          <a:bodyPr wrap="none" lIns="79068" tIns="39534" rIns="79068" bIns="39534" anchor="ct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endParaRPr kumimoji="0" lang="en-US" altLang="ru-RU" sz="1600"/>
          </a:p>
        </p:txBody>
      </p:sp>
      <p:sp>
        <p:nvSpPr>
          <p:cNvPr id="32774" name="Text Box 6"/>
          <p:cNvSpPr txBox="1">
            <a:spLocks noChangeArrowheads="1"/>
          </p:cNvSpPr>
          <p:nvPr/>
        </p:nvSpPr>
        <p:spPr bwMode="auto">
          <a:xfrm>
            <a:off x="165735" y="1594459"/>
            <a:ext cx="4211955" cy="680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3900" b="1">
                <a:solidFill>
                  <a:srgbClr val="FF6820"/>
                </a:solidFill>
              </a:rPr>
              <a:t>Сөздер банкісі</a:t>
            </a:r>
            <a:endParaRPr kumimoji="0" lang="en-GB" altLang="ru-RU" sz="3900" b="1">
              <a:solidFill>
                <a:srgbClr val="FF6820"/>
              </a:solidFill>
            </a:endParaRPr>
          </a:p>
        </p:txBody>
      </p:sp>
      <p:sp>
        <p:nvSpPr>
          <p:cNvPr id="32775" name="Text Box 7"/>
          <p:cNvSpPr txBox="1">
            <a:spLocks noChangeArrowheads="1"/>
          </p:cNvSpPr>
          <p:nvPr/>
        </p:nvSpPr>
        <p:spPr bwMode="auto">
          <a:xfrm>
            <a:off x="4507707" y="1701452"/>
            <a:ext cx="4636293" cy="710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4100" b="1">
                <a:solidFill>
                  <a:srgbClr val="009300"/>
                </a:solidFill>
              </a:rPr>
              <a:t>Біздің тақырып</a:t>
            </a:r>
            <a:endParaRPr kumimoji="0" lang="en-GB" altLang="ru-RU" sz="4100" b="1">
              <a:solidFill>
                <a:srgbClr val="009300"/>
              </a:solidFill>
            </a:endParaRPr>
          </a:p>
        </p:txBody>
      </p:sp>
      <p:sp>
        <p:nvSpPr>
          <p:cNvPr id="32776" name="Oval 8"/>
          <p:cNvSpPr>
            <a:spLocks noChangeArrowheads="1"/>
          </p:cNvSpPr>
          <p:nvPr/>
        </p:nvSpPr>
        <p:spPr bwMode="auto">
          <a:xfrm>
            <a:off x="4777740" y="2306877"/>
            <a:ext cx="4057650" cy="3048000"/>
          </a:xfrm>
          <a:prstGeom prst="ellipse">
            <a:avLst/>
          </a:prstGeom>
          <a:solidFill>
            <a:srgbClr val="40E0D0"/>
          </a:solidFill>
          <a:ln w="76200">
            <a:solidFill>
              <a:srgbClr val="0000FF"/>
            </a:solidFill>
            <a:prstDash val="sysDot"/>
            <a:round/>
            <a:headEnd/>
            <a:tailEnd/>
          </a:ln>
        </p:spPr>
        <p:txBody>
          <a:bodyPr wrap="none" lIns="79068" tIns="39534" rIns="79068" bIns="39534" anchor="ct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endParaRPr kumimoji="0" lang="en-US" altLang="ru-RU" sz="1600"/>
          </a:p>
        </p:txBody>
      </p:sp>
      <p:sp>
        <p:nvSpPr>
          <p:cNvPr id="32777" name="Line 9"/>
          <p:cNvSpPr>
            <a:spLocks noChangeShapeType="1"/>
          </p:cNvSpPr>
          <p:nvPr/>
        </p:nvSpPr>
        <p:spPr bwMode="auto">
          <a:xfrm>
            <a:off x="4103370" y="3747370"/>
            <a:ext cx="548640" cy="0"/>
          </a:xfrm>
          <a:prstGeom prst="line">
            <a:avLst/>
          </a:prstGeom>
          <a:noFill/>
          <a:ln w="190500">
            <a:solidFill>
              <a:srgbClr val="0000FF"/>
            </a:solidFill>
            <a:round/>
            <a:headEnd type="none" w="med" len="sm"/>
            <a:tailEnd type="triangle" w="med" len="sm"/>
          </a:ln>
          <a:extLst>
            <a:ext uri="{909E8E84-426E-40DD-AFC4-6F175D3DCCD1}">
              <a14:hiddenFill xmlns:a14="http://schemas.microsoft.com/office/drawing/2010/main">
                <a:noFill/>
              </a14:hiddenFill>
            </a:ext>
          </a:extLst>
        </p:spPr>
        <p:txBody>
          <a:bodyPr wrap="none" lIns="79068" tIns="39534" rIns="79068" bIns="39534" anchor="ctr"/>
          <a:lstStyle/>
          <a:p>
            <a:endParaRPr lang="ru-RU"/>
          </a:p>
        </p:txBody>
      </p:sp>
      <p:sp>
        <p:nvSpPr>
          <p:cNvPr id="32778" name="Text Box 10"/>
          <p:cNvSpPr txBox="1">
            <a:spLocks noChangeArrowheads="1"/>
          </p:cNvSpPr>
          <p:nvPr/>
        </p:nvSpPr>
        <p:spPr bwMode="auto">
          <a:xfrm>
            <a:off x="708660" y="3486411"/>
            <a:ext cx="3086100" cy="8800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1300">
                <a:solidFill>
                  <a:srgbClr val="000000"/>
                </a:solidFill>
              </a:rPr>
              <a:t>Оқушыны шатастыру үшін тақырыпқа қатысы бар сөздерді оған қатысы жоқ сөздермен араластырып орналастырыңдар.  </a:t>
            </a:r>
            <a:endParaRPr kumimoji="0" lang="en-GB" altLang="ru-RU" sz="1300">
              <a:solidFill>
                <a:srgbClr val="000000"/>
              </a:solidFill>
            </a:endParaRPr>
          </a:p>
        </p:txBody>
      </p:sp>
      <p:sp>
        <p:nvSpPr>
          <p:cNvPr id="32779" name="Text Box 11"/>
          <p:cNvSpPr txBox="1">
            <a:spLocks noChangeArrowheads="1"/>
          </p:cNvSpPr>
          <p:nvPr/>
        </p:nvSpPr>
        <p:spPr bwMode="auto">
          <a:xfrm>
            <a:off x="5772150" y="3599929"/>
            <a:ext cx="2537460" cy="510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1400">
                <a:solidFill>
                  <a:srgbClr val="000000"/>
                </a:solidFill>
              </a:rPr>
              <a:t>Негізгі сөздер осы жерге ауыстырылуы тиіс.</a:t>
            </a:r>
            <a:endParaRPr kumimoji="0" lang="en-GB" altLang="ru-RU" sz="1400">
              <a:solidFill>
                <a:srgbClr val="000000"/>
              </a:solidFill>
              <a:latin typeface="Times New Roman - 16" charset="0"/>
            </a:endParaRPr>
          </a:p>
        </p:txBody>
      </p:sp>
    </p:spTree>
    <p:extLst>
      <p:ext uri="{BB962C8B-B14F-4D97-AF65-F5344CB8AC3E}">
        <p14:creationId xmlns:p14="http://schemas.microsoft.com/office/powerpoint/2010/main" val="41471258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images[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709399">
            <a:off x="6586538" y="3132812"/>
            <a:ext cx="2157413" cy="2145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Freeform 3"/>
          <p:cNvSpPr>
            <a:spLocks/>
          </p:cNvSpPr>
          <p:nvPr/>
        </p:nvSpPr>
        <p:spPr bwMode="auto">
          <a:xfrm>
            <a:off x="511491" y="2274326"/>
            <a:ext cx="8272463" cy="1082979"/>
          </a:xfrm>
          <a:custGeom>
            <a:avLst/>
            <a:gdLst>
              <a:gd name="T0" fmla="*/ 0 w 5790"/>
              <a:gd name="T1" fmla="*/ 0 h 830"/>
              <a:gd name="T2" fmla="*/ 2147483647 w 5790"/>
              <a:gd name="T3" fmla="*/ 0 h 830"/>
              <a:gd name="T4" fmla="*/ 2147483647 w 5790"/>
              <a:gd name="T5" fmla="*/ 2147483647 h 830"/>
              <a:gd name="T6" fmla="*/ 0 w 5790"/>
              <a:gd name="T7" fmla="*/ 2147483647 h 830"/>
              <a:gd name="T8" fmla="*/ 0 w 5790"/>
              <a:gd name="T9" fmla="*/ 0 h 830"/>
              <a:gd name="T10" fmla="*/ 0 60000 65536"/>
              <a:gd name="T11" fmla="*/ 0 60000 65536"/>
              <a:gd name="T12" fmla="*/ 0 60000 65536"/>
              <a:gd name="T13" fmla="*/ 0 60000 65536"/>
              <a:gd name="T14" fmla="*/ 0 60000 65536"/>
              <a:gd name="T15" fmla="*/ 0 w 5790"/>
              <a:gd name="T16" fmla="*/ 0 h 830"/>
              <a:gd name="T17" fmla="*/ 5790 w 5790"/>
              <a:gd name="T18" fmla="*/ 830 h 830"/>
            </a:gdLst>
            <a:ahLst/>
            <a:cxnLst>
              <a:cxn ang="T10">
                <a:pos x="T0" y="T1"/>
              </a:cxn>
              <a:cxn ang="T11">
                <a:pos x="T2" y="T3"/>
              </a:cxn>
              <a:cxn ang="T12">
                <a:pos x="T4" y="T5"/>
              </a:cxn>
              <a:cxn ang="T13">
                <a:pos x="T6" y="T7"/>
              </a:cxn>
              <a:cxn ang="T14">
                <a:pos x="T8" y="T9"/>
              </a:cxn>
            </a:cxnLst>
            <a:rect l="T15" t="T16" r="T17" b="T18"/>
            <a:pathLst>
              <a:path w="5790" h="830">
                <a:moveTo>
                  <a:pt x="0" y="0"/>
                </a:moveTo>
                <a:lnTo>
                  <a:pt x="5789" y="0"/>
                </a:lnTo>
                <a:lnTo>
                  <a:pt x="5789" y="829"/>
                </a:lnTo>
                <a:lnTo>
                  <a:pt x="0" y="829"/>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28676" name="Text Box 4"/>
          <p:cNvSpPr txBox="1">
            <a:spLocks noChangeArrowheads="1"/>
          </p:cNvSpPr>
          <p:nvPr/>
        </p:nvSpPr>
        <p:spPr bwMode="auto">
          <a:xfrm>
            <a:off x="2640330" y="0"/>
            <a:ext cx="4913472" cy="864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5100" b="1">
                <a:solidFill>
                  <a:srgbClr val="32CD32"/>
                </a:solidFill>
              </a:rPr>
              <a:t>Маған көрсет</a:t>
            </a:r>
            <a:r>
              <a:rPr kumimoji="0" lang="en-GB" altLang="ru-RU" sz="5100" b="1">
                <a:solidFill>
                  <a:srgbClr val="32CD32"/>
                </a:solidFill>
                <a:latin typeface="Trebuchet MS - 16" charset="0"/>
              </a:rPr>
              <a:t>!</a:t>
            </a:r>
          </a:p>
        </p:txBody>
      </p:sp>
      <p:sp>
        <p:nvSpPr>
          <p:cNvPr id="28677" name="Text Box 5"/>
          <p:cNvSpPr txBox="1">
            <a:spLocks noChangeArrowheads="1"/>
          </p:cNvSpPr>
          <p:nvPr/>
        </p:nvSpPr>
        <p:spPr bwMode="auto">
          <a:xfrm>
            <a:off x="121444" y="904223"/>
            <a:ext cx="9052560" cy="1310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algn="ctr" eaLnBrk="1" hangingPunct="1">
              <a:spcBef>
                <a:spcPct val="0"/>
              </a:spcBef>
              <a:buFontTx/>
              <a:buNone/>
            </a:pPr>
            <a:r>
              <a:rPr kumimoji="0" lang="ru-RU" altLang="ru-RU" sz="2000" b="1"/>
              <a:t>Сөздер тізбектелген сөйлем берілген, олардың ішінен дұрысын таңдап алу керек. Мен 3-ке дейін санап болғанда, әрбір сөйлем үшін дұрыс сөз жазылған планшеттеріңді көтеріңдер. Бір сөйлемді бір рет талқылаймыз. </a:t>
            </a:r>
            <a:endParaRPr kumimoji="0" lang="en-GB" altLang="ru-RU" sz="2000" b="1">
              <a:latin typeface="Trebuchet MS - 16" charset="0"/>
            </a:endParaRPr>
          </a:p>
        </p:txBody>
      </p:sp>
      <p:sp>
        <p:nvSpPr>
          <p:cNvPr id="28679" name="Text Box 7"/>
          <p:cNvSpPr txBox="1">
            <a:spLocks noChangeArrowheads="1"/>
          </p:cNvSpPr>
          <p:nvPr/>
        </p:nvSpPr>
        <p:spPr bwMode="auto">
          <a:xfrm>
            <a:off x="1984534" y="3611671"/>
            <a:ext cx="4662011" cy="618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3500" b="1">
                <a:solidFill>
                  <a:srgbClr val="FFFFFF"/>
                </a:solidFill>
              </a:rPr>
              <a:t>Ал бастаймыз</a:t>
            </a:r>
            <a:r>
              <a:rPr kumimoji="0" lang="en-GB" altLang="ru-RU" sz="3500" b="1">
                <a:solidFill>
                  <a:srgbClr val="FFFFFF"/>
                </a:solidFill>
                <a:latin typeface="Trebuchet MS - 16" charset="0"/>
              </a:rPr>
              <a:t>!</a:t>
            </a:r>
          </a:p>
        </p:txBody>
      </p:sp>
      <p:grpSp>
        <p:nvGrpSpPr>
          <p:cNvPr id="28680" name="Группа 1"/>
          <p:cNvGrpSpPr>
            <a:grpSpLocks/>
          </p:cNvGrpSpPr>
          <p:nvPr/>
        </p:nvGrpSpPr>
        <p:grpSpPr bwMode="auto">
          <a:xfrm>
            <a:off x="1043608" y="4192756"/>
            <a:ext cx="6129338" cy="2188571"/>
            <a:chOff x="571500" y="4500463"/>
            <a:chExt cx="6810375" cy="2460768"/>
          </a:xfrm>
        </p:grpSpPr>
        <p:sp>
          <p:nvSpPr>
            <p:cNvPr id="28681" name="Freeform 8"/>
            <p:cNvSpPr>
              <a:spLocks/>
            </p:cNvSpPr>
            <p:nvPr/>
          </p:nvSpPr>
          <p:spPr bwMode="auto">
            <a:xfrm>
              <a:off x="571500" y="4500463"/>
              <a:ext cx="6810375" cy="2263775"/>
            </a:xfrm>
            <a:custGeom>
              <a:avLst/>
              <a:gdLst>
                <a:gd name="T0" fmla="*/ 0 w 4290"/>
                <a:gd name="T1" fmla="*/ 0 h 1426"/>
                <a:gd name="T2" fmla="*/ 2147483647 w 4290"/>
                <a:gd name="T3" fmla="*/ 0 h 1426"/>
                <a:gd name="T4" fmla="*/ 2147483647 w 4290"/>
                <a:gd name="T5" fmla="*/ 2147483647 h 1426"/>
                <a:gd name="T6" fmla="*/ 0 w 4290"/>
                <a:gd name="T7" fmla="*/ 2147483647 h 1426"/>
                <a:gd name="T8" fmla="*/ 0 w 4290"/>
                <a:gd name="T9" fmla="*/ 0 h 1426"/>
                <a:gd name="T10" fmla="*/ 0 60000 65536"/>
                <a:gd name="T11" fmla="*/ 0 60000 65536"/>
                <a:gd name="T12" fmla="*/ 0 60000 65536"/>
                <a:gd name="T13" fmla="*/ 0 60000 65536"/>
                <a:gd name="T14" fmla="*/ 0 60000 65536"/>
                <a:gd name="T15" fmla="*/ 0 w 4290"/>
                <a:gd name="T16" fmla="*/ 0 h 1426"/>
                <a:gd name="T17" fmla="*/ 4290 w 4290"/>
                <a:gd name="T18" fmla="*/ 1426 h 1426"/>
              </a:gdLst>
              <a:ahLst/>
              <a:cxnLst>
                <a:cxn ang="T10">
                  <a:pos x="T0" y="T1"/>
                </a:cxn>
                <a:cxn ang="T11">
                  <a:pos x="T2" y="T3"/>
                </a:cxn>
                <a:cxn ang="T12">
                  <a:pos x="T4" y="T5"/>
                </a:cxn>
                <a:cxn ang="T13">
                  <a:pos x="T6" y="T7"/>
                </a:cxn>
                <a:cxn ang="T14">
                  <a:pos x="T8" y="T9"/>
                </a:cxn>
              </a:cxnLst>
              <a:rect l="T15" t="T16" r="T17" b="T18"/>
              <a:pathLst>
                <a:path w="4290" h="1426">
                  <a:moveTo>
                    <a:pt x="0" y="0"/>
                  </a:moveTo>
                  <a:lnTo>
                    <a:pt x="4289" y="0"/>
                  </a:lnTo>
                  <a:lnTo>
                    <a:pt x="4289" y="1425"/>
                  </a:lnTo>
                  <a:lnTo>
                    <a:pt x="0" y="1425"/>
                  </a:lnTo>
                  <a:lnTo>
                    <a:pt x="0" y="0"/>
                  </a:lnTo>
                  <a:close/>
                </a:path>
              </a:pathLst>
            </a:custGeom>
            <a:solidFill>
              <a:srgbClr val="FFFFFF"/>
            </a:solidFill>
            <a:ln w="76200">
              <a:solidFill>
                <a:srgbClr val="000000"/>
              </a:solidFill>
              <a:round/>
              <a:headEnd/>
              <a:tailEnd/>
            </a:ln>
          </p:spPr>
          <p:txBody>
            <a:bodyPr wrap="none" anchor="ctr"/>
            <a:lstStyle/>
            <a:p>
              <a:endParaRPr lang="ru-RU"/>
            </a:p>
          </p:txBody>
        </p:sp>
        <p:sp>
          <p:nvSpPr>
            <p:cNvPr id="28682" name="Text Box 9"/>
            <p:cNvSpPr txBox="1">
              <a:spLocks noChangeArrowheads="1"/>
            </p:cNvSpPr>
            <p:nvPr/>
          </p:nvSpPr>
          <p:spPr bwMode="auto">
            <a:xfrm>
              <a:off x="635000" y="4508401"/>
              <a:ext cx="863600" cy="2452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en-GB" altLang="ru-RU" sz="2500" b="1">
                  <a:solidFill>
                    <a:srgbClr val="7B7BC0"/>
                  </a:solidFill>
                  <a:latin typeface="Trebuchet MS - 16" charset="0"/>
                </a:rPr>
                <a:t>1.</a:t>
              </a:r>
            </a:p>
            <a:p>
              <a:pPr eaLnBrk="1" hangingPunct="1">
                <a:spcBef>
                  <a:spcPct val="0"/>
                </a:spcBef>
                <a:buFontTx/>
                <a:buNone/>
              </a:pPr>
              <a:r>
                <a:rPr kumimoji="0" lang="en-GB" altLang="ru-RU" sz="2500" b="1">
                  <a:solidFill>
                    <a:srgbClr val="7B7BC0"/>
                  </a:solidFill>
                  <a:latin typeface="Trebuchet MS - 16" charset="0"/>
                </a:rPr>
                <a:t>2.</a:t>
              </a:r>
            </a:p>
            <a:p>
              <a:pPr eaLnBrk="1" hangingPunct="1">
                <a:spcBef>
                  <a:spcPct val="0"/>
                </a:spcBef>
                <a:buFontTx/>
                <a:buNone/>
              </a:pPr>
              <a:r>
                <a:rPr kumimoji="0" lang="en-GB" altLang="ru-RU" sz="2500" b="1">
                  <a:solidFill>
                    <a:srgbClr val="7B7BC0"/>
                  </a:solidFill>
                  <a:latin typeface="Trebuchet MS - 16" charset="0"/>
                </a:rPr>
                <a:t>3.</a:t>
              </a:r>
            </a:p>
            <a:p>
              <a:pPr eaLnBrk="1" hangingPunct="1">
                <a:spcBef>
                  <a:spcPct val="0"/>
                </a:spcBef>
                <a:buFontTx/>
                <a:buNone/>
              </a:pPr>
              <a:r>
                <a:rPr kumimoji="0" lang="en-GB" altLang="ru-RU" sz="2500" b="1">
                  <a:solidFill>
                    <a:srgbClr val="7B7BC0"/>
                  </a:solidFill>
                  <a:latin typeface="Trebuchet MS - 16" charset="0"/>
                </a:rPr>
                <a:t>4.</a:t>
              </a:r>
            </a:p>
            <a:p>
              <a:pPr eaLnBrk="1" hangingPunct="1">
                <a:spcBef>
                  <a:spcPct val="0"/>
                </a:spcBef>
                <a:buFontTx/>
                <a:buNone/>
              </a:pPr>
              <a:r>
                <a:rPr kumimoji="0" lang="en-GB" altLang="ru-RU" sz="2500" b="1">
                  <a:solidFill>
                    <a:srgbClr val="7B7BC0"/>
                  </a:solidFill>
                  <a:latin typeface="Trebuchet MS - 16" charset="0"/>
                </a:rPr>
                <a:t>5.</a:t>
              </a:r>
            </a:p>
          </p:txBody>
        </p:sp>
      </p:grpSp>
    </p:spTree>
    <p:extLst>
      <p:ext uri="{BB962C8B-B14F-4D97-AF65-F5344CB8AC3E}">
        <p14:creationId xmlns:p14="http://schemas.microsoft.com/office/powerpoint/2010/main" val="25210850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13" name="Text Box 33"/>
          <p:cNvSpPr txBox="1">
            <a:spLocks noChangeArrowheads="1"/>
          </p:cNvSpPr>
          <p:nvPr/>
        </p:nvSpPr>
        <p:spPr bwMode="auto">
          <a:xfrm>
            <a:off x="5364088" y="1603351"/>
            <a:ext cx="311813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endParaRPr lang="en-US" altLang="ru-RU" b="1" dirty="0">
              <a:solidFill>
                <a:srgbClr val="FFFFFF"/>
              </a:solidFill>
            </a:endParaRPr>
          </a:p>
        </p:txBody>
      </p:sp>
      <p:sp>
        <p:nvSpPr>
          <p:cNvPr id="2" name="Заголовок 1"/>
          <p:cNvSpPr>
            <a:spLocks noGrp="1"/>
          </p:cNvSpPr>
          <p:nvPr>
            <p:ph type="title"/>
          </p:nvPr>
        </p:nvSpPr>
        <p:spPr>
          <a:xfrm>
            <a:off x="457200" y="274638"/>
            <a:ext cx="8229600" cy="715382"/>
          </a:xfrm>
        </p:spPr>
        <p:txBody>
          <a:bodyPr/>
          <a:lstStyle/>
          <a:p>
            <a:pPr algn="just"/>
            <a:r>
              <a:rPr lang="ru-RU" altLang="ru-RU" sz="1800" dirty="0" smtClean="0"/>
              <a:t/>
            </a:r>
            <a:br>
              <a:rPr lang="ru-RU" altLang="ru-RU" sz="1800" dirty="0" smtClean="0"/>
            </a:br>
            <a:endParaRPr lang="ru-RU" sz="2400" b="1" dirty="0">
              <a:solidFill>
                <a:srgbClr val="00B0F0"/>
              </a:solidFill>
              <a:latin typeface="Times New Roman" panose="02020603050405020304" pitchFamily="18" charset="0"/>
              <a:cs typeface="Times New Roman" panose="02020603050405020304" pitchFamily="18" charset="0"/>
            </a:endParaRPr>
          </a:p>
        </p:txBody>
      </p:sp>
      <p:sp>
        <p:nvSpPr>
          <p:cNvPr id="6" name="Текст 5"/>
          <p:cNvSpPr>
            <a:spLocks noGrp="1"/>
          </p:cNvSpPr>
          <p:nvPr>
            <p:ph type="body" idx="1"/>
          </p:nvPr>
        </p:nvSpPr>
        <p:spPr>
          <a:xfrm>
            <a:off x="251520" y="1124744"/>
            <a:ext cx="4245868" cy="661963"/>
          </a:xfrm>
        </p:spPr>
        <p:txBody>
          <a:bodyPr/>
          <a:lstStyle/>
          <a:p>
            <a:r>
              <a:rPr kumimoji="0" lang="ru-RU" altLang="ru-RU" sz="1400" dirty="0" err="1" smtClean="0">
                <a:solidFill>
                  <a:srgbClr val="0000FF"/>
                </a:solidFill>
              </a:rPr>
              <a:t>Оқушылар</a:t>
            </a:r>
            <a:r>
              <a:rPr kumimoji="0" lang="ru-RU" altLang="ru-RU" sz="1400" dirty="0" smtClean="0">
                <a:solidFill>
                  <a:srgbClr val="0000FF"/>
                </a:solidFill>
              </a:rPr>
              <a:t> СҰРАҚТАРЫН </a:t>
            </a:r>
            <a:r>
              <a:rPr kumimoji="0" lang="ru-RU" altLang="ru-RU" sz="1400" dirty="0" err="1" smtClean="0">
                <a:solidFill>
                  <a:srgbClr val="0000FF"/>
                </a:solidFill>
              </a:rPr>
              <a:t>қалдырады</a:t>
            </a:r>
            <a:endParaRPr kumimoji="0" lang="en-GB" altLang="ru-RU" sz="1400" dirty="0" smtClean="0">
              <a:solidFill>
                <a:srgbClr val="0000FF"/>
              </a:solidFill>
              <a:latin typeface="Arial - 32" charset="0"/>
            </a:endParaRPr>
          </a:p>
          <a:p>
            <a:endParaRPr lang="ru-RU" sz="1400" dirty="0">
              <a:latin typeface="Times New Roman" panose="02020603050405020304" pitchFamily="18" charset="0"/>
              <a:cs typeface="Times New Roman" panose="02020603050405020304" pitchFamily="18" charset="0"/>
            </a:endParaRPr>
          </a:p>
        </p:txBody>
      </p:sp>
      <p:sp>
        <p:nvSpPr>
          <p:cNvPr id="7" name="Объект 6"/>
          <p:cNvSpPr>
            <a:spLocks noGrp="1"/>
          </p:cNvSpPr>
          <p:nvPr>
            <p:ph sz="half" idx="2"/>
          </p:nvPr>
        </p:nvSpPr>
        <p:spPr>
          <a:xfrm>
            <a:off x="251520" y="1603351"/>
            <a:ext cx="4245868" cy="5138017"/>
          </a:xfrm>
        </p:spPr>
        <p:txBody>
          <a:bodyPr/>
          <a:lstStyle/>
          <a:p>
            <a:pPr>
              <a:spcBef>
                <a:spcPct val="0"/>
              </a:spcBef>
              <a:buNone/>
            </a:pPr>
            <a:r>
              <a:rPr kumimoji="0" lang="ru-RU" altLang="ru-RU" sz="1600" b="1" dirty="0" err="1" smtClean="0">
                <a:solidFill>
                  <a:srgbClr val="002060"/>
                </a:solidFill>
                <a:latin typeface="Times New Roman" panose="02020603050405020304" pitchFamily="18" charset="0"/>
                <a:cs typeface="Times New Roman" panose="02020603050405020304" pitchFamily="18" charset="0"/>
              </a:rPr>
              <a:t>Мысалы</a:t>
            </a:r>
            <a:r>
              <a:rPr kumimoji="0" lang="en-GB" altLang="ru-RU" sz="1600" b="1" dirty="0" smtClean="0">
                <a:solidFill>
                  <a:srgbClr val="002060"/>
                </a:solidFill>
                <a:latin typeface="Times New Roman" panose="02020603050405020304" pitchFamily="18" charset="0"/>
                <a:cs typeface="Times New Roman" panose="02020603050405020304" pitchFamily="18" charset="0"/>
              </a:rPr>
              <a:t>– </a:t>
            </a:r>
          </a:p>
          <a:p>
            <a:pPr>
              <a:spcBef>
                <a:spcPct val="0"/>
              </a:spcBef>
              <a:buNone/>
            </a:pPr>
            <a:r>
              <a:rPr kumimoji="0" lang="en-GB" altLang="ru-RU" sz="1600" b="1" dirty="0" smtClean="0">
                <a:solidFill>
                  <a:srgbClr val="002060"/>
                </a:solidFill>
                <a:latin typeface="Times New Roman" panose="02020603050405020304" pitchFamily="18" charset="0"/>
                <a:cs typeface="Times New Roman" panose="02020603050405020304" pitchFamily="18" charset="0"/>
              </a:rPr>
              <a:t>·</a:t>
            </a:r>
            <a:r>
              <a:rPr kumimoji="0" lang="kk-KZ" altLang="ru-RU" sz="1600" b="1" dirty="0" smtClean="0">
                <a:solidFill>
                  <a:srgbClr val="002060"/>
                </a:solidFill>
                <a:latin typeface="Times New Roman" panose="02020603050405020304" pitchFamily="18" charset="0"/>
                <a:cs typeface="Times New Roman" panose="02020603050405020304" pitchFamily="18" charset="0"/>
              </a:rPr>
              <a:t> Жаңа тақырыпты оқыған кезде не туралы білгіңіз келеді?</a:t>
            </a:r>
            <a:r>
              <a:rPr kumimoji="0" lang="ru-RU" altLang="ru-RU" sz="1600" b="1" dirty="0" smtClean="0">
                <a:solidFill>
                  <a:srgbClr val="002060"/>
                </a:solidFill>
                <a:latin typeface="Times New Roman" panose="02020603050405020304" pitchFamily="18" charset="0"/>
                <a:cs typeface="Times New Roman" panose="02020603050405020304" pitchFamily="18" charset="0"/>
              </a:rPr>
              <a:t> </a:t>
            </a:r>
          </a:p>
          <a:p>
            <a:pPr>
              <a:spcBef>
                <a:spcPct val="0"/>
              </a:spcBef>
              <a:buNone/>
            </a:pPr>
            <a:r>
              <a:rPr kumimoji="0" lang="en-GB" altLang="ru-RU" sz="1600" b="1" dirty="0" smtClean="0">
                <a:solidFill>
                  <a:srgbClr val="002060"/>
                </a:solidFill>
                <a:latin typeface="Times New Roman" panose="02020603050405020304" pitchFamily="18" charset="0"/>
                <a:cs typeface="Times New Roman" panose="02020603050405020304" pitchFamily="18" charset="0"/>
              </a:rPr>
              <a:t>·</a:t>
            </a:r>
            <a:r>
              <a:rPr kumimoji="0" lang="kk-KZ" altLang="ru-RU" sz="1600" b="1" dirty="0" smtClean="0">
                <a:solidFill>
                  <a:srgbClr val="002060"/>
                </a:solidFill>
                <a:latin typeface="Times New Roman" panose="02020603050405020304" pitchFamily="18" charset="0"/>
                <a:cs typeface="Times New Roman" panose="02020603050405020304" pitchFamily="18" charset="0"/>
              </a:rPr>
              <a:t> Білімді бағалау үшін мұғалімнен немесе басқа оқушылардан сұрау.</a:t>
            </a:r>
            <a:endParaRPr kumimoji="0" lang="en-GB" altLang="ru-RU" sz="1600" b="1" dirty="0" smtClean="0">
              <a:solidFill>
                <a:srgbClr val="002060"/>
              </a:solidFill>
              <a:latin typeface="Times New Roman" panose="02020603050405020304" pitchFamily="18" charset="0"/>
              <a:cs typeface="Times New Roman" panose="02020603050405020304" pitchFamily="18" charset="0"/>
            </a:endParaRPr>
          </a:p>
          <a:p>
            <a:pPr>
              <a:spcBef>
                <a:spcPct val="0"/>
              </a:spcBef>
              <a:buNone/>
            </a:pPr>
            <a:r>
              <a:rPr kumimoji="0" lang="en-GB" altLang="ru-RU" sz="1600" b="1" dirty="0" smtClean="0">
                <a:solidFill>
                  <a:srgbClr val="002060"/>
                </a:solidFill>
                <a:latin typeface="Times New Roman" panose="02020603050405020304" pitchFamily="18" charset="0"/>
                <a:cs typeface="Times New Roman" panose="02020603050405020304" pitchFamily="18" charset="0"/>
              </a:rPr>
              <a:t>·</a:t>
            </a:r>
            <a:r>
              <a:rPr kumimoji="0" lang="kk-KZ" altLang="ru-RU" sz="1600" b="1" dirty="0" smtClean="0">
                <a:solidFill>
                  <a:srgbClr val="002060"/>
                </a:solidFill>
                <a:latin typeface="Times New Roman" panose="02020603050405020304" pitchFamily="18" charset="0"/>
                <a:cs typeface="Times New Roman" panose="02020603050405020304" pitchFamily="18" charset="0"/>
              </a:rPr>
              <a:t> Алдағы уақытта біліміңіздіжақсартқыңыз келетін білім/түсінбеу саласын көрсету. </a:t>
            </a:r>
            <a:r>
              <a:rPr kumimoji="0" lang="ru-RU" altLang="ru-RU" sz="1600" b="1" dirty="0" smtClean="0">
                <a:solidFill>
                  <a:srgbClr val="002060"/>
                </a:solidFill>
                <a:latin typeface="Times New Roman" panose="02020603050405020304" pitchFamily="18" charset="0"/>
                <a:cs typeface="Times New Roman" panose="02020603050405020304" pitchFamily="18" charset="0"/>
              </a:rPr>
              <a:t> </a:t>
            </a:r>
            <a:endParaRPr kumimoji="0" lang="en-GB" altLang="ru-RU" sz="1600" b="1" dirty="0" smtClean="0">
              <a:solidFill>
                <a:srgbClr val="002060"/>
              </a:solidFill>
              <a:latin typeface="Times New Roman" panose="02020603050405020304" pitchFamily="18" charset="0"/>
              <a:cs typeface="Times New Roman" panose="02020603050405020304" pitchFamily="18" charset="0"/>
            </a:endParaRPr>
          </a:p>
          <a:p>
            <a:pPr>
              <a:spcBef>
                <a:spcPct val="0"/>
              </a:spcBef>
              <a:buNone/>
            </a:pPr>
            <a:endParaRPr kumimoji="0" lang="kk-KZ" altLang="ru-RU" sz="1600" b="1" dirty="0" smtClean="0">
              <a:solidFill>
                <a:srgbClr val="002060"/>
              </a:solidFill>
              <a:latin typeface="Times New Roman" panose="02020603050405020304" pitchFamily="18" charset="0"/>
              <a:cs typeface="Times New Roman" panose="02020603050405020304" pitchFamily="18" charset="0"/>
            </a:endParaRPr>
          </a:p>
          <a:p>
            <a:pPr>
              <a:spcBef>
                <a:spcPct val="0"/>
              </a:spcBef>
              <a:buNone/>
            </a:pPr>
            <a:r>
              <a:rPr kumimoji="0" lang="ru-RU" altLang="ru-RU" sz="1600" b="1" dirty="0" err="1" smtClean="0">
                <a:solidFill>
                  <a:srgbClr val="002060"/>
                </a:solidFill>
                <a:latin typeface="Times New Roman" panose="02020603050405020304" pitchFamily="18" charset="0"/>
                <a:cs typeface="Times New Roman" panose="02020603050405020304" pitchFamily="18" charset="0"/>
              </a:rPr>
              <a:t>Қабілеттері</a:t>
            </a:r>
            <a:r>
              <a:rPr kumimoji="0" lang="ru-RU" altLang="ru-RU" sz="1600" b="1" dirty="0" smtClean="0">
                <a:solidFill>
                  <a:srgbClr val="002060"/>
                </a:solidFill>
                <a:latin typeface="Times New Roman" panose="02020603050405020304" pitchFamily="18" charset="0"/>
                <a:cs typeface="Times New Roman" panose="02020603050405020304" pitchFamily="18" charset="0"/>
              </a:rPr>
              <a:t> </a:t>
            </a:r>
            <a:r>
              <a:rPr kumimoji="0" lang="ru-RU" altLang="ru-RU" sz="1600" b="1" dirty="0" err="1" smtClean="0">
                <a:solidFill>
                  <a:srgbClr val="002060"/>
                </a:solidFill>
                <a:latin typeface="Times New Roman" panose="02020603050405020304" pitchFamily="18" charset="0"/>
                <a:cs typeface="Times New Roman" panose="02020603050405020304" pitchFamily="18" charset="0"/>
              </a:rPr>
              <a:t>шамалы</a:t>
            </a:r>
            <a:r>
              <a:rPr kumimoji="0" lang="ru-RU" altLang="ru-RU" sz="1600" b="1" dirty="0" smtClean="0">
                <a:solidFill>
                  <a:srgbClr val="002060"/>
                </a:solidFill>
                <a:latin typeface="Times New Roman" panose="02020603050405020304" pitchFamily="18" charset="0"/>
                <a:cs typeface="Times New Roman" panose="02020603050405020304" pitchFamily="18" charset="0"/>
              </a:rPr>
              <a:t> </a:t>
            </a:r>
            <a:r>
              <a:rPr kumimoji="0" lang="ru-RU" altLang="ru-RU" sz="1600" b="1" dirty="0" err="1" smtClean="0">
                <a:solidFill>
                  <a:srgbClr val="002060"/>
                </a:solidFill>
                <a:latin typeface="Times New Roman" panose="02020603050405020304" pitchFamily="18" charset="0"/>
                <a:cs typeface="Times New Roman" panose="02020603050405020304" pitchFamily="18" charset="0"/>
              </a:rPr>
              <a:t>оқушыларды</a:t>
            </a:r>
            <a:r>
              <a:rPr kumimoji="0" lang="ru-RU" altLang="ru-RU" sz="1600" b="1" dirty="0" smtClean="0">
                <a:solidFill>
                  <a:srgbClr val="002060"/>
                </a:solidFill>
                <a:latin typeface="Times New Roman" panose="02020603050405020304" pitchFamily="18" charset="0"/>
                <a:cs typeface="Times New Roman" panose="02020603050405020304" pitchFamily="18" charset="0"/>
              </a:rPr>
              <a:t> «Не» </a:t>
            </a:r>
            <a:r>
              <a:rPr kumimoji="0" lang="ru-RU" altLang="ru-RU" sz="1600" b="1" dirty="0" err="1" smtClean="0">
                <a:solidFill>
                  <a:srgbClr val="002060"/>
                </a:solidFill>
                <a:latin typeface="Times New Roman" panose="02020603050405020304" pitchFamily="18" charset="0"/>
                <a:cs typeface="Times New Roman" panose="02020603050405020304" pitchFamily="18" charset="0"/>
              </a:rPr>
              <a:t>сұрау</a:t>
            </a:r>
            <a:r>
              <a:rPr kumimoji="0" lang="ru-RU" altLang="ru-RU" sz="1600" b="1" dirty="0" smtClean="0">
                <a:solidFill>
                  <a:srgbClr val="002060"/>
                </a:solidFill>
                <a:latin typeface="Times New Roman" panose="02020603050405020304" pitchFamily="18" charset="0"/>
                <a:cs typeface="Times New Roman" panose="02020603050405020304" pitchFamily="18" charset="0"/>
              </a:rPr>
              <a:t> </a:t>
            </a:r>
            <a:r>
              <a:rPr kumimoji="0" lang="ru-RU" altLang="ru-RU" sz="1600" b="1" dirty="0" err="1" smtClean="0">
                <a:solidFill>
                  <a:srgbClr val="002060"/>
                </a:solidFill>
                <a:latin typeface="Times New Roman" panose="02020603050405020304" pitchFamily="18" charset="0"/>
                <a:cs typeface="Times New Roman" panose="02020603050405020304" pitchFamily="18" charset="0"/>
              </a:rPr>
              <a:t>есімдігін</a:t>
            </a:r>
            <a:r>
              <a:rPr kumimoji="0" lang="ru-RU" altLang="ru-RU" sz="1600" b="1" dirty="0" smtClean="0">
                <a:solidFill>
                  <a:srgbClr val="002060"/>
                </a:solidFill>
                <a:latin typeface="Times New Roman" panose="02020603050405020304" pitchFamily="18" charset="0"/>
                <a:cs typeface="Times New Roman" panose="02020603050405020304" pitchFamily="18" charset="0"/>
              </a:rPr>
              <a:t> </a:t>
            </a:r>
            <a:r>
              <a:rPr kumimoji="0" lang="ru-RU" altLang="ru-RU" sz="1600" b="1" dirty="0" err="1" smtClean="0">
                <a:solidFill>
                  <a:srgbClr val="002060"/>
                </a:solidFill>
                <a:latin typeface="Times New Roman" panose="02020603050405020304" pitchFamily="18" charset="0"/>
                <a:cs typeface="Times New Roman" panose="02020603050405020304" pitchFamily="18" charset="0"/>
              </a:rPr>
              <a:t>пайдаланып</a:t>
            </a:r>
            <a:r>
              <a:rPr kumimoji="0" lang="ru-RU" altLang="ru-RU" sz="1600" b="1" dirty="0" smtClean="0">
                <a:solidFill>
                  <a:srgbClr val="002060"/>
                </a:solidFill>
                <a:latin typeface="Times New Roman" panose="02020603050405020304" pitchFamily="18" charset="0"/>
                <a:cs typeface="Times New Roman" panose="02020603050405020304" pitchFamily="18" charset="0"/>
              </a:rPr>
              <a:t> </a:t>
            </a:r>
            <a:r>
              <a:rPr kumimoji="0" lang="ru-RU" altLang="ru-RU" sz="1600" b="1" dirty="0" err="1" smtClean="0">
                <a:solidFill>
                  <a:srgbClr val="002060"/>
                </a:solidFill>
                <a:latin typeface="Times New Roman" panose="02020603050405020304" pitchFamily="18" charset="0"/>
                <a:cs typeface="Times New Roman" panose="02020603050405020304" pitchFamily="18" charset="0"/>
              </a:rPr>
              <a:t>сұрақ</a:t>
            </a:r>
            <a:r>
              <a:rPr kumimoji="0" lang="ru-RU" altLang="ru-RU" sz="1600" b="1" dirty="0" smtClean="0">
                <a:solidFill>
                  <a:srgbClr val="002060"/>
                </a:solidFill>
                <a:latin typeface="Times New Roman" panose="02020603050405020304" pitchFamily="18" charset="0"/>
                <a:cs typeface="Times New Roman" panose="02020603050405020304" pitchFamily="18" charset="0"/>
              </a:rPr>
              <a:t> </a:t>
            </a:r>
            <a:r>
              <a:rPr kumimoji="0" lang="ru-RU" altLang="ru-RU" sz="1600" b="1" dirty="0" err="1" smtClean="0">
                <a:solidFill>
                  <a:srgbClr val="002060"/>
                </a:solidFill>
                <a:latin typeface="Times New Roman" panose="02020603050405020304" pitchFamily="18" charset="0"/>
                <a:cs typeface="Times New Roman" panose="02020603050405020304" pitchFamily="18" charset="0"/>
              </a:rPr>
              <a:t>қоюға</a:t>
            </a:r>
            <a:r>
              <a:rPr kumimoji="0" lang="ru-RU" altLang="ru-RU" sz="1600" b="1" dirty="0" smtClean="0">
                <a:solidFill>
                  <a:srgbClr val="002060"/>
                </a:solidFill>
                <a:latin typeface="Times New Roman" panose="02020603050405020304" pitchFamily="18" charset="0"/>
                <a:cs typeface="Times New Roman" panose="02020603050405020304" pitchFamily="18" charset="0"/>
              </a:rPr>
              <a:t>, ал </a:t>
            </a:r>
            <a:r>
              <a:rPr kumimoji="0" lang="ru-RU" altLang="ru-RU" sz="1600" b="1" dirty="0" err="1" smtClean="0">
                <a:solidFill>
                  <a:srgbClr val="002060"/>
                </a:solidFill>
                <a:latin typeface="Times New Roman" panose="02020603050405020304" pitchFamily="18" charset="0"/>
                <a:cs typeface="Times New Roman" panose="02020603050405020304" pitchFamily="18" charset="0"/>
              </a:rPr>
              <a:t>қабілеттері</a:t>
            </a:r>
            <a:r>
              <a:rPr kumimoji="0" lang="ru-RU" altLang="ru-RU" sz="1600" b="1" dirty="0" smtClean="0">
                <a:solidFill>
                  <a:srgbClr val="002060"/>
                </a:solidFill>
                <a:latin typeface="Times New Roman" panose="02020603050405020304" pitchFamily="18" charset="0"/>
                <a:cs typeface="Times New Roman" panose="02020603050405020304" pitchFamily="18" charset="0"/>
              </a:rPr>
              <a:t> </a:t>
            </a:r>
            <a:r>
              <a:rPr kumimoji="0" lang="ru-RU" altLang="ru-RU" sz="1600" b="1" dirty="0" err="1" smtClean="0">
                <a:solidFill>
                  <a:srgbClr val="002060"/>
                </a:solidFill>
                <a:latin typeface="Times New Roman" panose="02020603050405020304" pitchFamily="18" charset="0"/>
                <a:cs typeface="Times New Roman" panose="02020603050405020304" pitchFamily="18" charset="0"/>
              </a:rPr>
              <a:t>барынша</a:t>
            </a:r>
            <a:r>
              <a:rPr kumimoji="0" lang="ru-RU" altLang="ru-RU" sz="1600" b="1" dirty="0" smtClean="0">
                <a:solidFill>
                  <a:srgbClr val="002060"/>
                </a:solidFill>
                <a:latin typeface="Times New Roman" panose="02020603050405020304" pitchFamily="18" charset="0"/>
                <a:cs typeface="Times New Roman" panose="02020603050405020304" pitchFamily="18" charset="0"/>
              </a:rPr>
              <a:t> </a:t>
            </a:r>
            <a:r>
              <a:rPr kumimoji="0" lang="ru-RU" altLang="ru-RU" sz="1600" b="1" dirty="0" err="1" smtClean="0">
                <a:solidFill>
                  <a:srgbClr val="002060"/>
                </a:solidFill>
                <a:latin typeface="Times New Roman" panose="02020603050405020304" pitchFamily="18" charset="0"/>
                <a:cs typeface="Times New Roman" panose="02020603050405020304" pitchFamily="18" charset="0"/>
              </a:rPr>
              <a:t>дамыған</a:t>
            </a:r>
            <a:r>
              <a:rPr kumimoji="0" lang="ru-RU" altLang="ru-RU" sz="1600" b="1" dirty="0" smtClean="0">
                <a:solidFill>
                  <a:srgbClr val="002060"/>
                </a:solidFill>
                <a:latin typeface="Times New Roman" panose="02020603050405020304" pitchFamily="18" charset="0"/>
                <a:cs typeface="Times New Roman" panose="02020603050405020304" pitchFamily="18" charset="0"/>
              </a:rPr>
              <a:t> </a:t>
            </a:r>
            <a:r>
              <a:rPr kumimoji="0" lang="ru-RU" altLang="ru-RU" sz="1600" b="1" dirty="0" err="1" smtClean="0">
                <a:solidFill>
                  <a:srgbClr val="002060"/>
                </a:solidFill>
                <a:latin typeface="Times New Roman" panose="02020603050405020304" pitchFamily="18" charset="0"/>
                <a:cs typeface="Times New Roman" panose="02020603050405020304" pitchFamily="18" charset="0"/>
              </a:rPr>
              <a:t>оқушыларды</a:t>
            </a:r>
            <a:r>
              <a:rPr kumimoji="0" lang="ru-RU" altLang="ru-RU" sz="1600" b="1" dirty="0" smtClean="0">
                <a:solidFill>
                  <a:srgbClr val="002060"/>
                </a:solidFill>
                <a:latin typeface="Times New Roman" panose="02020603050405020304" pitchFamily="18" charset="0"/>
                <a:cs typeface="Times New Roman" panose="02020603050405020304" pitchFamily="18" charset="0"/>
              </a:rPr>
              <a:t>  </a:t>
            </a:r>
          </a:p>
          <a:p>
            <a:pPr>
              <a:spcBef>
                <a:spcPct val="0"/>
              </a:spcBef>
              <a:buNone/>
            </a:pPr>
            <a:r>
              <a:rPr lang="ru-RU" altLang="ru-RU" sz="1600" b="1" dirty="0">
                <a:solidFill>
                  <a:srgbClr val="002060"/>
                </a:solidFill>
                <a:latin typeface="Times New Roman" panose="02020603050405020304" pitchFamily="18" charset="0"/>
                <a:cs typeface="Times New Roman" panose="02020603050405020304" pitchFamily="18" charset="0"/>
              </a:rPr>
              <a:t> </a:t>
            </a:r>
            <a:r>
              <a:rPr lang="ru-RU" altLang="ru-RU" sz="1600" b="1" dirty="0" smtClean="0">
                <a:solidFill>
                  <a:srgbClr val="002060"/>
                </a:solidFill>
                <a:latin typeface="Times New Roman" panose="02020603050405020304" pitchFamily="18" charset="0"/>
                <a:cs typeface="Times New Roman" panose="02020603050405020304" pitchFamily="18" charset="0"/>
              </a:rPr>
              <a:t>  </a:t>
            </a:r>
            <a:r>
              <a:rPr kumimoji="0" lang="ru-RU" altLang="ru-RU" sz="1600" b="1" dirty="0" smtClean="0">
                <a:solidFill>
                  <a:srgbClr val="002060"/>
                </a:solidFill>
                <a:latin typeface="Times New Roman" panose="02020603050405020304" pitchFamily="18" charset="0"/>
                <a:cs typeface="Times New Roman" panose="02020603050405020304" pitchFamily="18" charset="0"/>
              </a:rPr>
              <a:t>«</a:t>
            </a:r>
            <a:r>
              <a:rPr kumimoji="0" lang="ru-RU" altLang="ru-RU" sz="1600" b="1" dirty="0" err="1" smtClean="0">
                <a:solidFill>
                  <a:srgbClr val="002060"/>
                </a:solidFill>
                <a:latin typeface="Times New Roman" panose="02020603050405020304" pitchFamily="18" charset="0"/>
                <a:cs typeface="Times New Roman" panose="02020603050405020304" pitchFamily="18" charset="0"/>
              </a:rPr>
              <a:t>Егер</a:t>
            </a:r>
            <a:r>
              <a:rPr kumimoji="0" lang="ru-RU" altLang="ru-RU" sz="1600" b="1" dirty="0" smtClean="0">
                <a:solidFill>
                  <a:srgbClr val="002060"/>
                </a:solidFill>
                <a:latin typeface="Times New Roman" panose="02020603050405020304" pitchFamily="18" charset="0"/>
                <a:cs typeface="Times New Roman" panose="02020603050405020304" pitchFamily="18" charset="0"/>
              </a:rPr>
              <a:t> де …, не</a:t>
            </a:r>
          </a:p>
          <a:p>
            <a:pPr>
              <a:spcBef>
                <a:spcPct val="0"/>
              </a:spcBef>
              <a:buNone/>
            </a:pPr>
            <a:r>
              <a:rPr kumimoji="0" lang="ru-RU" altLang="ru-RU" sz="1600" b="1" dirty="0" smtClean="0">
                <a:solidFill>
                  <a:srgbClr val="002060"/>
                </a:solidFill>
              </a:rPr>
              <a:t>…, не </a:t>
            </a:r>
            <a:r>
              <a:rPr kumimoji="0" lang="ru-RU" altLang="ru-RU" sz="1600" b="1" dirty="0" err="1" smtClean="0">
                <a:solidFill>
                  <a:srgbClr val="002060"/>
                </a:solidFill>
              </a:rPr>
              <a:t>болады</a:t>
            </a:r>
            <a:r>
              <a:rPr kumimoji="0" lang="ru-RU" altLang="ru-RU" sz="1600" b="1" dirty="0" smtClean="0">
                <a:solidFill>
                  <a:srgbClr val="002060"/>
                </a:solidFill>
              </a:rPr>
              <a:t>?» </a:t>
            </a:r>
            <a:r>
              <a:rPr kumimoji="0" lang="ru-RU" altLang="ru-RU" sz="1600" b="1" dirty="0" err="1" smtClean="0">
                <a:solidFill>
                  <a:srgbClr val="002060"/>
                </a:solidFill>
              </a:rPr>
              <a:t>деген</a:t>
            </a:r>
            <a:r>
              <a:rPr kumimoji="0" lang="ru-RU" altLang="ru-RU" sz="1600" b="1" dirty="0" smtClean="0">
                <a:solidFill>
                  <a:srgbClr val="002060"/>
                </a:solidFill>
              </a:rPr>
              <a:t> </a:t>
            </a:r>
            <a:r>
              <a:rPr kumimoji="0" lang="ru-RU" altLang="ru-RU" sz="1600" b="1" dirty="0" err="1" smtClean="0">
                <a:solidFill>
                  <a:srgbClr val="002060"/>
                </a:solidFill>
              </a:rPr>
              <a:t>үлгіде</a:t>
            </a:r>
            <a:r>
              <a:rPr kumimoji="0" lang="ru-RU" altLang="ru-RU" sz="1600" b="1" dirty="0" smtClean="0">
                <a:solidFill>
                  <a:srgbClr val="002060"/>
                </a:solidFill>
              </a:rPr>
              <a:t> </a:t>
            </a:r>
            <a:r>
              <a:rPr kumimoji="0" lang="ru-RU" altLang="ru-RU" sz="1600" b="1" dirty="0" err="1" smtClean="0">
                <a:solidFill>
                  <a:srgbClr val="002060"/>
                </a:solidFill>
              </a:rPr>
              <a:t>сұрақ</a:t>
            </a:r>
            <a:r>
              <a:rPr kumimoji="0" lang="ru-RU" altLang="ru-RU" sz="1600" b="1" dirty="0" smtClean="0">
                <a:solidFill>
                  <a:srgbClr val="002060"/>
                </a:solidFill>
              </a:rPr>
              <a:t> </a:t>
            </a:r>
            <a:r>
              <a:rPr kumimoji="0" lang="ru-RU" altLang="ru-RU" sz="1600" b="1" dirty="0" err="1" smtClean="0">
                <a:solidFill>
                  <a:srgbClr val="002060"/>
                </a:solidFill>
              </a:rPr>
              <a:t>қоюға</a:t>
            </a:r>
            <a:r>
              <a:rPr kumimoji="0" lang="ru-RU" altLang="ru-RU" sz="1600" b="1" dirty="0" smtClean="0">
                <a:solidFill>
                  <a:srgbClr val="002060"/>
                </a:solidFill>
              </a:rPr>
              <a:t> </a:t>
            </a:r>
            <a:r>
              <a:rPr kumimoji="0" lang="ru-RU" altLang="ru-RU" sz="1600" b="1" dirty="0" err="1" smtClean="0">
                <a:solidFill>
                  <a:srgbClr val="002060"/>
                </a:solidFill>
              </a:rPr>
              <a:t>ынталандыру</a:t>
            </a:r>
            <a:r>
              <a:rPr kumimoji="0" lang="ru-RU" altLang="ru-RU" sz="1600" b="1" dirty="0" smtClean="0">
                <a:solidFill>
                  <a:srgbClr val="002060"/>
                </a:solidFill>
              </a:rPr>
              <a:t>. </a:t>
            </a:r>
            <a:r>
              <a:rPr kumimoji="0" lang="ru-RU" altLang="ru-RU" sz="1600" b="1" dirty="0" smtClean="0">
                <a:solidFill>
                  <a:srgbClr val="0000FF"/>
                </a:solidFill>
              </a:rPr>
              <a:t> </a:t>
            </a:r>
            <a:endParaRPr kumimoji="0" lang="en-GB" altLang="ru-RU" sz="1600" b="1" dirty="0" smtClean="0">
              <a:solidFill>
                <a:srgbClr val="0000FF"/>
              </a:solidFill>
            </a:endParaRPr>
          </a:p>
          <a:p>
            <a:pPr>
              <a:spcBef>
                <a:spcPct val="0"/>
              </a:spcBef>
              <a:buNone/>
            </a:pPr>
            <a:endParaRPr lang="ru-RU" sz="1600" dirty="0">
              <a:latin typeface="Times New Roman" panose="02020603050405020304" pitchFamily="18" charset="0"/>
              <a:cs typeface="Times New Roman" panose="02020603050405020304" pitchFamily="18" charset="0"/>
            </a:endParaRPr>
          </a:p>
        </p:txBody>
      </p:sp>
      <p:sp>
        <p:nvSpPr>
          <p:cNvPr id="8" name="Текст 7"/>
          <p:cNvSpPr>
            <a:spLocks noGrp="1"/>
          </p:cNvSpPr>
          <p:nvPr>
            <p:ph type="body" sz="quarter" idx="3"/>
          </p:nvPr>
        </p:nvSpPr>
        <p:spPr>
          <a:xfrm>
            <a:off x="4645026" y="1196752"/>
            <a:ext cx="2278130" cy="1316325"/>
          </a:xfrm>
        </p:spPr>
        <p:txBody>
          <a:bodyPr/>
          <a:lstStyle/>
          <a:p>
            <a:endParaRPr lang="ru-RU" sz="1400" dirty="0">
              <a:latin typeface="Times New Roman" panose="02020603050405020304" pitchFamily="18" charset="0"/>
              <a:cs typeface="Times New Roman" panose="02020603050405020304" pitchFamily="18" charset="0"/>
            </a:endParaRPr>
          </a:p>
        </p:txBody>
      </p:sp>
      <p:sp>
        <p:nvSpPr>
          <p:cNvPr id="9" name="Объект 8"/>
          <p:cNvSpPr>
            <a:spLocks noGrp="1"/>
          </p:cNvSpPr>
          <p:nvPr>
            <p:ph sz="quarter" idx="4"/>
          </p:nvPr>
        </p:nvSpPr>
        <p:spPr/>
        <p:txBody>
          <a:bodyPr/>
          <a:lstStyle/>
          <a:p>
            <a:pPr marL="0" indent="0">
              <a:buNone/>
            </a:pPr>
            <a:endParaRPr kumimoji="0" lang="ru-RU" altLang="ru-RU" sz="2000" b="1" dirty="0" smtClean="0">
              <a:solidFill>
                <a:srgbClr val="002060"/>
              </a:solidFill>
              <a:latin typeface="Times New Roman" panose="02020603050405020304" pitchFamily="18" charset="0"/>
              <a:cs typeface="Times New Roman" panose="02020603050405020304" pitchFamily="18" charset="0"/>
            </a:endParaRPr>
          </a:p>
          <a:p>
            <a:pPr marL="0" indent="0">
              <a:buNone/>
            </a:pPr>
            <a:endParaRPr lang="ru-RU" altLang="ru-RU" sz="2000" b="1" dirty="0">
              <a:solidFill>
                <a:srgbClr val="002060"/>
              </a:solidFill>
              <a:latin typeface="Times New Roman" panose="02020603050405020304" pitchFamily="18" charset="0"/>
              <a:cs typeface="Times New Roman" panose="02020603050405020304" pitchFamily="18" charset="0"/>
            </a:endParaRPr>
          </a:p>
          <a:p>
            <a:pPr marL="0" indent="0">
              <a:buNone/>
            </a:pP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Кабинетте</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қорап</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қойылып</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оған</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оқушылар</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сабақтың</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соңында</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өз</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сұрақтарын</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қалдыра</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алады</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Бұл</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сұрақтар</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r>
              <a:rPr lang="ru-RU" altLang="ru-RU" sz="2000" b="1" dirty="0">
                <a:solidFill>
                  <a:srgbClr val="00206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келесі</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сабақтың</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басында</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002060"/>
                </a:solidFill>
                <a:latin typeface="Times New Roman" panose="02020603050405020304" pitchFamily="18" charset="0"/>
                <a:cs typeface="Times New Roman" panose="02020603050405020304" pitchFamily="18" charset="0"/>
              </a:rPr>
              <a:t>талқыланады</a:t>
            </a:r>
            <a:r>
              <a:rPr kumimoji="0" lang="ru-RU" altLang="ru-RU" sz="2000" b="1" dirty="0" smtClean="0">
                <a:solidFill>
                  <a:srgbClr val="002060"/>
                </a:solidFill>
                <a:latin typeface="Times New Roman" panose="02020603050405020304" pitchFamily="18" charset="0"/>
                <a:cs typeface="Times New Roman" panose="02020603050405020304" pitchFamily="18" charset="0"/>
              </a:rPr>
              <a:t>.  </a:t>
            </a:r>
            <a:endParaRPr kumimoji="0" lang="en-GB" altLang="ru-RU" sz="2000" b="1" dirty="0" smtClean="0">
              <a:solidFill>
                <a:srgbClr val="002060"/>
              </a:solidFill>
              <a:latin typeface="Times New Roman" panose="02020603050405020304" pitchFamily="18" charset="0"/>
              <a:cs typeface="Times New Roman" panose="02020603050405020304" pitchFamily="18" charset="0"/>
            </a:endParaRPr>
          </a:p>
          <a:p>
            <a:pPr marL="0" indent="0">
              <a:buNone/>
            </a:pPr>
            <a:endParaRPr lang="ru-RU" sz="1800" b="1" dirty="0">
              <a:latin typeface="Times New Roman" panose="02020603050405020304" pitchFamily="18" charset="0"/>
              <a:cs typeface="Times New Roman" panose="02020603050405020304" pitchFamily="18" charset="0"/>
            </a:endParaRPr>
          </a:p>
        </p:txBody>
      </p:sp>
      <p:pic>
        <p:nvPicPr>
          <p:cNvPr id="4" name="Picture 4" descr="Question%20box[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040" y="1427048"/>
            <a:ext cx="1532726" cy="1086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Прямоугольник 4"/>
          <p:cNvSpPr/>
          <p:nvPr/>
        </p:nvSpPr>
        <p:spPr>
          <a:xfrm>
            <a:off x="1637308" y="620688"/>
            <a:ext cx="4259734" cy="523220"/>
          </a:xfrm>
          <a:prstGeom prst="rect">
            <a:avLst/>
          </a:prstGeom>
        </p:spPr>
        <p:txBody>
          <a:bodyPr wrap="square">
            <a:spAutoFit/>
          </a:bodyPr>
          <a:lstStyle/>
          <a:p>
            <a:pPr eaLnBrk="1" hangingPunct="1"/>
            <a:r>
              <a:rPr kumimoji="0" lang="ru-RU" altLang="ru-RU" sz="2800" b="1" dirty="0" err="1" smtClean="0">
                <a:solidFill>
                  <a:srgbClr val="0000FF"/>
                </a:solidFill>
                <a:latin typeface="Times New Roman" panose="02020603050405020304" pitchFamily="18" charset="0"/>
                <a:cs typeface="Times New Roman" panose="02020603050405020304" pitchFamily="18" charset="0"/>
              </a:rPr>
              <a:t>Сұрақтары</a:t>
            </a:r>
            <a:r>
              <a:rPr kumimoji="0" lang="ru-RU" altLang="ru-RU" sz="2800" b="1" dirty="0" smtClean="0">
                <a:solidFill>
                  <a:srgbClr val="0000FF"/>
                </a:solidFill>
                <a:latin typeface="Times New Roman" panose="02020603050405020304" pitchFamily="18" charset="0"/>
                <a:cs typeface="Times New Roman" panose="02020603050405020304" pitchFamily="18" charset="0"/>
              </a:rPr>
              <a:t> бар </a:t>
            </a:r>
            <a:r>
              <a:rPr kumimoji="0" lang="ru-RU" altLang="ru-RU" sz="2800" b="1" dirty="0" err="1" smtClean="0">
                <a:solidFill>
                  <a:srgbClr val="0000FF"/>
                </a:solidFill>
                <a:latin typeface="Times New Roman" panose="02020603050405020304" pitchFamily="18" charset="0"/>
                <a:cs typeface="Times New Roman" panose="02020603050405020304" pitchFamily="18" charset="0"/>
              </a:rPr>
              <a:t>қорап</a:t>
            </a:r>
            <a:endParaRPr kumimoji="0" lang="en-GB" altLang="ru-RU" sz="2800" b="1"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95999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reeform 2"/>
          <p:cNvSpPr>
            <a:spLocks/>
          </p:cNvSpPr>
          <p:nvPr/>
        </p:nvSpPr>
        <p:spPr bwMode="auto">
          <a:xfrm>
            <a:off x="422911" y="1944143"/>
            <a:ext cx="8253546" cy="2135949"/>
          </a:xfrm>
          <a:custGeom>
            <a:avLst/>
            <a:gdLst>
              <a:gd name="T0" fmla="*/ 0 w 5985"/>
              <a:gd name="T1" fmla="*/ 0 h 1153"/>
              <a:gd name="T2" fmla="*/ 2147483647 w 5985"/>
              <a:gd name="T3" fmla="*/ 0 h 1153"/>
              <a:gd name="T4" fmla="*/ 2147483647 w 5985"/>
              <a:gd name="T5" fmla="*/ 2147483647 h 1153"/>
              <a:gd name="T6" fmla="*/ 0 w 5985"/>
              <a:gd name="T7" fmla="*/ 2147483647 h 1153"/>
              <a:gd name="T8" fmla="*/ 0 w 5985"/>
              <a:gd name="T9" fmla="*/ 0 h 1153"/>
              <a:gd name="T10" fmla="*/ 0 60000 65536"/>
              <a:gd name="T11" fmla="*/ 0 60000 65536"/>
              <a:gd name="T12" fmla="*/ 0 60000 65536"/>
              <a:gd name="T13" fmla="*/ 0 60000 65536"/>
              <a:gd name="T14" fmla="*/ 0 60000 65536"/>
              <a:gd name="T15" fmla="*/ 0 w 5985"/>
              <a:gd name="T16" fmla="*/ 0 h 1153"/>
              <a:gd name="T17" fmla="*/ 5985 w 5985"/>
              <a:gd name="T18" fmla="*/ 1153 h 1153"/>
            </a:gdLst>
            <a:ahLst/>
            <a:cxnLst>
              <a:cxn ang="T10">
                <a:pos x="T0" y="T1"/>
              </a:cxn>
              <a:cxn ang="T11">
                <a:pos x="T2" y="T3"/>
              </a:cxn>
              <a:cxn ang="T12">
                <a:pos x="T4" y="T5"/>
              </a:cxn>
              <a:cxn ang="T13">
                <a:pos x="T6" y="T7"/>
              </a:cxn>
              <a:cxn ang="T14">
                <a:pos x="T8" y="T9"/>
              </a:cxn>
            </a:cxnLst>
            <a:rect l="T15" t="T16" r="T17" b="T18"/>
            <a:pathLst>
              <a:path w="5985" h="1153">
                <a:moveTo>
                  <a:pt x="0" y="0"/>
                </a:moveTo>
                <a:lnTo>
                  <a:pt x="5984" y="0"/>
                </a:lnTo>
                <a:lnTo>
                  <a:pt x="5984" y="1152"/>
                </a:lnTo>
                <a:lnTo>
                  <a:pt x="0" y="1152"/>
                </a:lnTo>
                <a:lnTo>
                  <a:pt x="0" y="0"/>
                </a:lnTo>
                <a:close/>
              </a:path>
            </a:pathLst>
          </a:custGeom>
          <a:solidFill>
            <a:srgbClr val="FFFF00"/>
          </a:solidFill>
          <a:ln w="76200">
            <a:solidFill>
              <a:srgbClr val="000000"/>
            </a:solidFill>
            <a:round/>
            <a:headEnd/>
            <a:tailEnd/>
          </a:ln>
        </p:spPr>
        <p:txBody>
          <a:bodyPr wrap="none" lIns="79068" tIns="39534" rIns="79068" bIns="39534" anchor="ctr"/>
          <a:lstStyle/>
          <a:p>
            <a:endParaRPr lang="ru-RU"/>
          </a:p>
        </p:txBody>
      </p:sp>
      <p:sp>
        <p:nvSpPr>
          <p:cNvPr id="58371" name="Freeform 3"/>
          <p:cNvSpPr>
            <a:spLocks/>
          </p:cNvSpPr>
          <p:nvPr/>
        </p:nvSpPr>
        <p:spPr bwMode="auto">
          <a:xfrm>
            <a:off x="91440" y="668055"/>
            <a:ext cx="9042559" cy="606730"/>
          </a:xfrm>
          <a:custGeom>
            <a:avLst/>
            <a:gdLst>
              <a:gd name="T0" fmla="*/ 0 w 6329"/>
              <a:gd name="T1" fmla="*/ 0 h 465"/>
              <a:gd name="T2" fmla="*/ 2147483647 w 6329"/>
              <a:gd name="T3" fmla="*/ 0 h 465"/>
              <a:gd name="T4" fmla="*/ 2147483647 w 6329"/>
              <a:gd name="T5" fmla="*/ 2147483647 h 465"/>
              <a:gd name="T6" fmla="*/ 0 w 6329"/>
              <a:gd name="T7" fmla="*/ 2147483647 h 465"/>
              <a:gd name="T8" fmla="*/ 0 w 6329"/>
              <a:gd name="T9" fmla="*/ 0 h 465"/>
              <a:gd name="T10" fmla="*/ 0 60000 65536"/>
              <a:gd name="T11" fmla="*/ 0 60000 65536"/>
              <a:gd name="T12" fmla="*/ 0 60000 65536"/>
              <a:gd name="T13" fmla="*/ 0 60000 65536"/>
              <a:gd name="T14" fmla="*/ 0 60000 65536"/>
              <a:gd name="T15" fmla="*/ 0 w 6329"/>
              <a:gd name="T16" fmla="*/ 0 h 465"/>
              <a:gd name="T17" fmla="*/ 6329 w 6329"/>
              <a:gd name="T18" fmla="*/ 465 h 465"/>
            </a:gdLst>
            <a:ahLst/>
            <a:cxnLst>
              <a:cxn ang="T10">
                <a:pos x="T0" y="T1"/>
              </a:cxn>
              <a:cxn ang="T11">
                <a:pos x="T2" y="T3"/>
              </a:cxn>
              <a:cxn ang="T12">
                <a:pos x="T4" y="T5"/>
              </a:cxn>
              <a:cxn ang="T13">
                <a:pos x="T6" y="T7"/>
              </a:cxn>
              <a:cxn ang="T14">
                <a:pos x="T8" y="T9"/>
              </a:cxn>
            </a:cxnLst>
            <a:rect l="T15" t="T16" r="T17" b="T18"/>
            <a:pathLst>
              <a:path w="6329" h="465">
                <a:moveTo>
                  <a:pt x="0" y="0"/>
                </a:moveTo>
                <a:lnTo>
                  <a:pt x="6328" y="0"/>
                </a:lnTo>
                <a:lnTo>
                  <a:pt x="6328" y="464"/>
                </a:lnTo>
                <a:lnTo>
                  <a:pt x="0" y="464"/>
                </a:lnTo>
                <a:lnTo>
                  <a:pt x="0" y="0"/>
                </a:lnTo>
                <a:close/>
              </a:path>
            </a:pathLst>
          </a:custGeom>
          <a:solidFill>
            <a:srgbClr val="FFFF00"/>
          </a:solidFill>
          <a:ln w="76200">
            <a:solidFill>
              <a:srgbClr val="000000"/>
            </a:solidFill>
            <a:round/>
            <a:headEnd/>
            <a:tailEnd/>
          </a:ln>
        </p:spPr>
        <p:txBody>
          <a:bodyPr wrap="none" lIns="79068" tIns="39534" rIns="79068" bIns="39534" anchor="ctr"/>
          <a:lstStyle/>
          <a:p>
            <a:endParaRPr lang="ru-RU"/>
          </a:p>
        </p:txBody>
      </p:sp>
      <p:sp>
        <p:nvSpPr>
          <p:cNvPr id="58372" name="Text Box 4"/>
          <p:cNvSpPr txBox="1">
            <a:spLocks noChangeArrowheads="1"/>
          </p:cNvSpPr>
          <p:nvPr/>
        </p:nvSpPr>
        <p:spPr bwMode="auto">
          <a:xfrm>
            <a:off x="665680" y="170415"/>
            <a:ext cx="7894077" cy="387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algn="ctr" eaLnBrk="1" hangingPunct="1">
              <a:spcBef>
                <a:spcPct val="0"/>
              </a:spcBef>
              <a:buFontTx/>
              <a:buNone/>
            </a:pPr>
            <a:r>
              <a:rPr kumimoji="0" lang="ru-RU" altLang="ru-RU" sz="2000" b="1" dirty="0" err="1" smtClean="0">
                <a:solidFill>
                  <a:srgbClr val="FF0000"/>
                </a:solidFill>
                <a:latin typeface="Times New Roman" panose="02020603050405020304" pitchFamily="18" charset="0"/>
                <a:cs typeface="Times New Roman" panose="02020603050405020304" pitchFamily="18" charset="0"/>
              </a:rPr>
              <a:t>Есте</a:t>
            </a:r>
            <a:r>
              <a:rPr kumimoji="0" lang="ru-RU" altLang="ru-RU" sz="2000" b="1" dirty="0" smtClean="0">
                <a:solidFill>
                  <a:srgbClr val="FF0000"/>
                </a:solidFill>
                <a:latin typeface="Times New Roman" panose="02020603050405020304" pitchFamily="18" charset="0"/>
                <a:cs typeface="Times New Roman" panose="02020603050405020304" pitchFamily="18" charset="0"/>
              </a:rPr>
              <a:t> </a:t>
            </a:r>
            <a:r>
              <a:rPr kumimoji="0" lang="ru-RU" altLang="ru-RU" sz="2000" b="1" dirty="0" err="1" smtClean="0">
                <a:solidFill>
                  <a:srgbClr val="FF0000"/>
                </a:solidFill>
                <a:latin typeface="Times New Roman" panose="02020603050405020304" pitchFamily="18" charset="0"/>
                <a:cs typeface="Times New Roman" panose="02020603050405020304" pitchFamily="18" charset="0"/>
              </a:rPr>
              <a:t>сақтауды</a:t>
            </a:r>
            <a:r>
              <a:rPr kumimoji="0" lang="ru-RU" altLang="ru-RU" sz="2000" b="1" dirty="0" smtClean="0">
                <a:solidFill>
                  <a:srgbClr val="FF0000"/>
                </a:solidFill>
                <a:latin typeface="Times New Roman" panose="02020603050405020304" pitchFamily="18" charset="0"/>
                <a:cs typeface="Times New Roman" panose="02020603050405020304" pitchFamily="18" charset="0"/>
              </a:rPr>
              <a:t>  </a:t>
            </a:r>
            <a:r>
              <a:rPr kumimoji="0" lang="ru-RU" altLang="ru-RU" sz="2000" b="1" dirty="0" err="1">
                <a:solidFill>
                  <a:srgbClr val="FF0000"/>
                </a:solidFill>
                <a:latin typeface="Times New Roman" panose="02020603050405020304" pitchFamily="18" charset="0"/>
                <a:cs typeface="Times New Roman" panose="02020603050405020304" pitchFamily="18" charset="0"/>
              </a:rPr>
              <a:t>дамытуға</a:t>
            </a:r>
            <a:r>
              <a:rPr kumimoji="0" lang="ru-RU" altLang="ru-RU" sz="2000" b="1" dirty="0">
                <a:solidFill>
                  <a:srgbClr val="FF0000"/>
                </a:solidFill>
                <a:latin typeface="Times New Roman" panose="02020603050405020304" pitchFamily="18" charset="0"/>
                <a:cs typeface="Times New Roman" panose="02020603050405020304" pitchFamily="18" charset="0"/>
              </a:rPr>
              <a:t> </a:t>
            </a:r>
            <a:r>
              <a:rPr kumimoji="0" lang="ru-RU" altLang="ru-RU" sz="2000" b="1" dirty="0" err="1">
                <a:solidFill>
                  <a:srgbClr val="FF0000"/>
                </a:solidFill>
                <a:latin typeface="Times New Roman" panose="02020603050405020304" pitchFamily="18" charset="0"/>
                <a:cs typeface="Times New Roman" panose="02020603050405020304" pitchFamily="18" charset="0"/>
              </a:rPr>
              <a:t>арналған</a:t>
            </a:r>
            <a:r>
              <a:rPr kumimoji="0" lang="ru-RU" altLang="ru-RU" sz="2000" b="1" dirty="0">
                <a:solidFill>
                  <a:srgbClr val="FF0000"/>
                </a:solidFill>
                <a:latin typeface="Times New Roman" panose="02020603050405020304" pitchFamily="18" charset="0"/>
                <a:cs typeface="Times New Roman" panose="02020603050405020304" pitchFamily="18" charset="0"/>
              </a:rPr>
              <a:t> </a:t>
            </a:r>
            <a:r>
              <a:rPr kumimoji="0" lang="ru-RU" altLang="ru-RU" sz="2000" b="1" dirty="0" err="1">
                <a:solidFill>
                  <a:srgbClr val="FF0000"/>
                </a:solidFill>
                <a:latin typeface="Times New Roman" panose="02020603050405020304" pitchFamily="18" charset="0"/>
                <a:cs typeface="Times New Roman" panose="02020603050405020304" pitchFamily="18" charset="0"/>
              </a:rPr>
              <a:t>ойын</a:t>
            </a:r>
            <a:endParaRPr kumimoji="0" lang="en-GB" altLang="ru-RU" sz="2000" b="1" dirty="0">
              <a:solidFill>
                <a:srgbClr val="FF0000"/>
              </a:solidFill>
              <a:latin typeface="Times New Roman" panose="02020603050405020304" pitchFamily="18" charset="0"/>
              <a:cs typeface="Times New Roman" panose="02020603050405020304" pitchFamily="18" charset="0"/>
            </a:endParaRPr>
          </a:p>
        </p:txBody>
      </p:sp>
      <p:sp>
        <p:nvSpPr>
          <p:cNvPr id="58373" name="Text Box 5"/>
          <p:cNvSpPr txBox="1">
            <a:spLocks noChangeArrowheads="1"/>
          </p:cNvSpPr>
          <p:nvPr/>
        </p:nvSpPr>
        <p:spPr bwMode="auto">
          <a:xfrm>
            <a:off x="388620" y="765915"/>
            <a:ext cx="8849678" cy="372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1900" b="1" dirty="0" err="1">
                <a:solidFill>
                  <a:srgbClr val="000000"/>
                </a:solidFill>
              </a:rPr>
              <a:t>Реттілікті</a:t>
            </a:r>
            <a:r>
              <a:rPr kumimoji="0" lang="ru-RU" altLang="ru-RU" sz="1900" b="1" dirty="0">
                <a:solidFill>
                  <a:srgbClr val="000000"/>
                </a:solidFill>
              </a:rPr>
              <a:t> </a:t>
            </a:r>
            <a:r>
              <a:rPr kumimoji="0" lang="ru-RU" altLang="ru-RU" sz="1900" b="1" dirty="0" err="1">
                <a:solidFill>
                  <a:srgbClr val="000000"/>
                </a:solidFill>
              </a:rPr>
              <a:t>есте</a:t>
            </a:r>
            <a:r>
              <a:rPr kumimoji="0" lang="ru-RU" altLang="ru-RU" sz="1900" b="1" dirty="0">
                <a:solidFill>
                  <a:srgbClr val="000000"/>
                </a:solidFill>
              </a:rPr>
              <a:t> </a:t>
            </a:r>
            <a:r>
              <a:rPr kumimoji="0" lang="ru-RU" altLang="ru-RU" sz="1900" b="1" dirty="0" err="1">
                <a:solidFill>
                  <a:srgbClr val="000000"/>
                </a:solidFill>
              </a:rPr>
              <a:t>сақтаудың</a:t>
            </a:r>
            <a:r>
              <a:rPr kumimoji="0" lang="ru-RU" altLang="ru-RU" sz="1900" b="1" dirty="0">
                <a:solidFill>
                  <a:srgbClr val="000000"/>
                </a:solidFill>
              </a:rPr>
              <a:t> </a:t>
            </a:r>
            <a:r>
              <a:rPr kumimoji="0" lang="ru-RU" altLang="ru-RU" sz="1900" b="1" dirty="0" err="1">
                <a:solidFill>
                  <a:srgbClr val="000000"/>
                </a:solidFill>
              </a:rPr>
              <a:t>жақсы</a:t>
            </a:r>
            <a:r>
              <a:rPr kumimoji="0" lang="ru-RU" altLang="ru-RU" sz="1900" b="1" dirty="0">
                <a:solidFill>
                  <a:srgbClr val="000000"/>
                </a:solidFill>
              </a:rPr>
              <a:t> </a:t>
            </a:r>
            <a:r>
              <a:rPr kumimoji="0" lang="ru-RU" altLang="ru-RU" sz="1900" b="1" dirty="0" err="1">
                <a:solidFill>
                  <a:srgbClr val="000000"/>
                </a:solidFill>
              </a:rPr>
              <a:t>тәсілі</a:t>
            </a:r>
            <a:r>
              <a:rPr kumimoji="0" lang="ru-RU" altLang="ru-RU" sz="1900" b="1" dirty="0">
                <a:solidFill>
                  <a:srgbClr val="000000"/>
                </a:solidFill>
              </a:rPr>
              <a:t> – </a:t>
            </a:r>
            <a:r>
              <a:rPr kumimoji="0" lang="ru-RU" altLang="ru-RU" sz="1900" b="1" dirty="0" err="1">
                <a:solidFill>
                  <a:srgbClr val="000000"/>
                </a:solidFill>
              </a:rPr>
              <a:t>қайталау</a:t>
            </a:r>
            <a:r>
              <a:rPr kumimoji="0" lang="ru-RU" altLang="ru-RU" sz="1900" b="1" dirty="0">
                <a:solidFill>
                  <a:srgbClr val="000000"/>
                </a:solidFill>
              </a:rPr>
              <a:t>.</a:t>
            </a:r>
            <a:endParaRPr kumimoji="0" lang="en-GB" altLang="ru-RU" sz="1900" b="1" dirty="0">
              <a:solidFill>
                <a:srgbClr val="000000"/>
              </a:solidFill>
              <a:latin typeface="Bookman Old Style - 16" charset="0"/>
            </a:endParaRPr>
          </a:p>
        </p:txBody>
      </p:sp>
      <p:sp>
        <p:nvSpPr>
          <p:cNvPr id="58374" name="Text Box 6"/>
          <p:cNvSpPr txBox="1">
            <a:spLocks noChangeArrowheads="1"/>
          </p:cNvSpPr>
          <p:nvPr/>
        </p:nvSpPr>
        <p:spPr bwMode="auto">
          <a:xfrm>
            <a:off x="971599" y="1417007"/>
            <a:ext cx="6696745" cy="572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1600" b="1" dirty="0" err="1">
                <a:solidFill>
                  <a:srgbClr val="FFFF00"/>
                </a:solidFill>
                <a:latin typeface="Times New Roman" panose="02020603050405020304" pitchFamily="18" charset="0"/>
                <a:cs typeface="Times New Roman" panose="02020603050405020304" pitchFamily="18" charset="0"/>
              </a:rPr>
              <a:t>Бүгін</a:t>
            </a:r>
            <a:r>
              <a:rPr kumimoji="0" lang="ru-RU" altLang="ru-RU" sz="1600" b="1" dirty="0">
                <a:solidFill>
                  <a:srgbClr val="FFFF00"/>
                </a:solidFill>
                <a:latin typeface="Times New Roman" panose="02020603050405020304" pitchFamily="18" charset="0"/>
                <a:cs typeface="Times New Roman" panose="02020603050405020304" pitchFamily="18" charset="0"/>
              </a:rPr>
              <a:t> </a:t>
            </a:r>
            <a:r>
              <a:rPr kumimoji="0" lang="ru-RU" altLang="ru-RU" sz="1600" b="1" dirty="0" err="1">
                <a:solidFill>
                  <a:srgbClr val="FFFF00"/>
                </a:solidFill>
                <a:latin typeface="Times New Roman" panose="02020603050405020304" pitchFamily="18" charset="0"/>
                <a:cs typeface="Times New Roman" panose="02020603050405020304" pitchFamily="18" charset="0"/>
              </a:rPr>
              <a:t>біз</a:t>
            </a:r>
            <a:r>
              <a:rPr kumimoji="0" lang="ru-RU" altLang="ru-RU" sz="1600" b="1" dirty="0">
                <a:solidFill>
                  <a:srgbClr val="FFFF00"/>
                </a:solidFill>
                <a:latin typeface="Times New Roman" panose="02020603050405020304" pitchFamily="18" charset="0"/>
                <a:cs typeface="Times New Roman" panose="02020603050405020304" pitchFamily="18" charset="0"/>
              </a:rPr>
              <a:t> </a:t>
            </a:r>
            <a:r>
              <a:rPr kumimoji="0" lang="ru-RU" altLang="ru-RU" sz="1600" b="1" dirty="0" err="1">
                <a:solidFill>
                  <a:srgbClr val="FFFF00"/>
                </a:solidFill>
                <a:latin typeface="Times New Roman" panose="02020603050405020304" pitchFamily="18" charset="0"/>
                <a:cs typeface="Times New Roman" panose="02020603050405020304" pitchFamily="18" charset="0"/>
              </a:rPr>
              <a:t>есте</a:t>
            </a:r>
            <a:r>
              <a:rPr kumimoji="0" lang="ru-RU" altLang="ru-RU" sz="1600" b="1" dirty="0">
                <a:solidFill>
                  <a:srgbClr val="FFFF00"/>
                </a:solidFill>
                <a:latin typeface="Times New Roman" panose="02020603050405020304" pitchFamily="18" charset="0"/>
                <a:cs typeface="Times New Roman" panose="02020603050405020304" pitchFamily="18" charset="0"/>
              </a:rPr>
              <a:t> </a:t>
            </a:r>
            <a:r>
              <a:rPr kumimoji="0" lang="ru-RU" altLang="ru-RU" sz="1600" b="1" dirty="0" err="1">
                <a:solidFill>
                  <a:srgbClr val="FFFF00"/>
                </a:solidFill>
                <a:latin typeface="Times New Roman" panose="02020603050405020304" pitchFamily="18" charset="0"/>
                <a:cs typeface="Times New Roman" panose="02020603050405020304" pitchFamily="18" charset="0"/>
              </a:rPr>
              <a:t>сақтайтын</a:t>
            </a:r>
            <a:r>
              <a:rPr kumimoji="0" lang="ru-RU" altLang="ru-RU" sz="1600" b="1" dirty="0">
                <a:solidFill>
                  <a:srgbClr val="FFFF00"/>
                </a:solidFill>
                <a:latin typeface="Times New Roman" panose="02020603050405020304" pitchFamily="18" charset="0"/>
                <a:cs typeface="Times New Roman" panose="02020603050405020304" pitchFamily="18" charset="0"/>
              </a:rPr>
              <a:t> </a:t>
            </a:r>
            <a:r>
              <a:rPr kumimoji="0" lang="ru-RU" altLang="ru-RU" sz="1600" b="1" dirty="0" err="1">
                <a:solidFill>
                  <a:srgbClr val="FFFF00"/>
                </a:solidFill>
                <a:latin typeface="Times New Roman" panose="02020603050405020304" pitchFamily="18" charset="0"/>
                <a:cs typeface="Times New Roman" panose="02020603050405020304" pitchFamily="18" charset="0"/>
              </a:rPr>
              <a:t>топтама</a:t>
            </a:r>
            <a:r>
              <a:rPr kumimoji="0" lang="ru-RU" altLang="ru-RU" sz="1600" b="1" dirty="0">
                <a:solidFill>
                  <a:srgbClr val="FFFF00"/>
                </a:solidFill>
                <a:latin typeface="Times New Roman" panose="02020603050405020304" pitchFamily="18" charset="0"/>
                <a:cs typeface="Times New Roman" panose="02020603050405020304" pitchFamily="18" charset="0"/>
              </a:rPr>
              <a:t>/</a:t>
            </a:r>
            <a:r>
              <a:rPr kumimoji="0" lang="ru-RU" altLang="ru-RU" sz="1600" b="1" dirty="0" err="1">
                <a:solidFill>
                  <a:srgbClr val="FFFF00"/>
                </a:solidFill>
                <a:latin typeface="Times New Roman" panose="02020603050405020304" pitchFamily="18" charset="0"/>
                <a:cs typeface="Times New Roman" panose="02020603050405020304" pitchFamily="18" charset="0"/>
              </a:rPr>
              <a:t>реттілік</a:t>
            </a:r>
            <a:r>
              <a:rPr kumimoji="0" lang="ru-RU" altLang="ru-RU" sz="1600" b="1" dirty="0">
                <a:solidFill>
                  <a:srgbClr val="FFFF00"/>
                </a:solidFill>
                <a:latin typeface="Times New Roman" panose="02020603050405020304" pitchFamily="18" charset="0"/>
                <a:cs typeface="Times New Roman" panose="02020603050405020304" pitchFamily="18" charset="0"/>
              </a:rPr>
              <a:t>/серия</a:t>
            </a:r>
            <a:r>
              <a:rPr kumimoji="0" lang="en-GB" altLang="ru-RU" sz="1600" b="1" dirty="0">
                <a:solidFill>
                  <a:srgbClr val="FFFF00"/>
                </a:solidFill>
                <a:latin typeface="Times New Roman" panose="02020603050405020304" pitchFamily="18" charset="0"/>
                <a:cs typeface="Times New Roman" panose="02020603050405020304" pitchFamily="18" charset="0"/>
              </a:rPr>
              <a:t>:</a:t>
            </a:r>
            <a:endParaRPr kumimoji="0" lang="kk-KZ" altLang="ru-RU" sz="1600" b="1" dirty="0">
              <a:solidFill>
                <a:srgbClr val="FFFF00"/>
              </a:solidFill>
              <a:latin typeface="Times New Roman" panose="02020603050405020304" pitchFamily="18" charset="0"/>
              <a:cs typeface="Times New Roman" panose="02020603050405020304" pitchFamily="18" charset="0"/>
            </a:endParaRPr>
          </a:p>
          <a:p>
            <a:pPr eaLnBrk="1" hangingPunct="1">
              <a:spcBef>
                <a:spcPct val="0"/>
              </a:spcBef>
              <a:buFontTx/>
              <a:buNone/>
            </a:pPr>
            <a:r>
              <a:rPr kumimoji="0" lang="en-GB" altLang="ru-RU" sz="1600" b="1" dirty="0">
                <a:solidFill>
                  <a:srgbClr val="000000"/>
                </a:solidFill>
                <a:latin typeface="Bookman Old Style - 16" charset="0"/>
              </a:rPr>
              <a:t> _______________________</a:t>
            </a:r>
          </a:p>
        </p:txBody>
      </p:sp>
      <p:sp>
        <p:nvSpPr>
          <p:cNvPr id="58375" name="Text Box 7"/>
          <p:cNvSpPr txBox="1">
            <a:spLocks noChangeArrowheads="1"/>
          </p:cNvSpPr>
          <p:nvPr/>
        </p:nvSpPr>
        <p:spPr bwMode="auto">
          <a:xfrm>
            <a:off x="548640" y="2546959"/>
            <a:ext cx="8458200" cy="8800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en-GB" altLang="ru-RU" sz="1300" b="1">
                <a:solidFill>
                  <a:srgbClr val="000000"/>
                </a:solidFill>
                <a:latin typeface="Bookman Old Style - 16" charset="0"/>
              </a:rPr>
              <a:t>1</a:t>
            </a:r>
            <a:r>
              <a:rPr kumimoji="0" lang="kk-KZ" altLang="ru-RU" sz="1300" b="1">
                <a:solidFill>
                  <a:srgbClr val="000000"/>
                </a:solidFill>
              </a:rPr>
              <a:t>-оқушы</a:t>
            </a:r>
            <a:r>
              <a:rPr kumimoji="0" lang="en-GB" altLang="ru-RU" sz="1300" b="1">
                <a:solidFill>
                  <a:srgbClr val="000000"/>
                </a:solidFill>
                <a:latin typeface="Bookman Old Style - 16" charset="0"/>
              </a:rPr>
              <a:t>:  </a:t>
            </a:r>
            <a:r>
              <a:rPr kumimoji="0" lang="ru-RU" altLang="ru-RU" sz="1300" b="1">
                <a:solidFill>
                  <a:srgbClr val="000000"/>
                </a:solidFill>
              </a:rPr>
              <a:t>Алдымен</a:t>
            </a:r>
            <a:r>
              <a:rPr kumimoji="0" lang="en-GB" altLang="ru-RU" sz="1300" b="1">
                <a:solidFill>
                  <a:srgbClr val="000000"/>
                </a:solidFill>
                <a:latin typeface="Bookman Old Style - 16" charset="0"/>
              </a:rPr>
              <a:t>.........................................</a:t>
            </a:r>
          </a:p>
          <a:p>
            <a:pPr eaLnBrk="1" hangingPunct="1">
              <a:spcBef>
                <a:spcPct val="0"/>
              </a:spcBef>
              <a:buFontTx/>
              <a:buNone/>
            </a:pPr>
            <a:r>
              <a:rPr kumimoji="0" lang="ru-RU" altLang="ru-RU" sz="1300" b="1">
                <a:solidFill>
                  <a:srgbClr val="000000"/>
                </a:solidFill>
              </a:rPr>
              <a:t>2-оқушы</a:t>
            </a:r>
            <a:r>
              <a:rPr kumimoji="0" lang="en-GB" altLang="ru-RU" sz="1300" b="1">
                <a:solidFill>
                  <a:srgbClr val="000000"/>
                </a:solidFill>
                <a:latin typeface="Bookman Old Style - 16" charset="0"/>
              </a:rPr>
              <a:t>:  </a:t>
            </a:r>
            <a:r>
              <a:rPr kumimoji="0" lang="ru-RU" altLang="ru-RU" sz="1300" b="1">
                <a:solidFill>
                  <a:srgbClr val="000000"/>
                </a:solidFill>
              </a:rPr>
              <a:t>Алдымен</a:t>
            </a:r>
            <a:r>
              <a:rPr kumimoji="0" lang="en-GB" altLang="ru-RU" sz="1300" b="1">
                <a:solidFill>
                  <a:srgbClr val="000000"/>
                </a:solidFill>
                <a:latin typeface="Bookman Old Style - 16" charset="0"/>
              </a:rPr>
              <a:t>...................................... </a:t>
            </a:r>
            <a:r>
              <a:rPr kumimoji="0" lang="ru-RU" altLang="ru-RU" sz="1300" b="1">
                <a:solidFill>
                  <a:srgbClr val="000000"/>
                </a:solidFill>
              </a:rPr>
              <a:t>одан соң</a:t>
            </a:r>
            <a:r>
              <a:rPr kumimoji="0" lang="en-GB" altLang="ru-RU" sz="1300" b="1">
                <a:solidFill>
                  <a:srgbClr val="000000"/>
                </a:solidFill>
                <a:latin typeface="Bookman Old Style - 16" charset="0"/>
              </a:rPr>
              <a:t>............................</a:t>
            </a:r>
          </a:p>
          <a:p>
            <a:pPr eaLnBrk="1" hangingPunct="1">
              <a:spcBef>
                <a:spcPct val="0"/>
              </a:spcBef>
              <a:buFontTx/>
              <a:buNone/>
            </a:pPr>
            <a:r>
              <a:rPr kumimoji="0" lang="ru-RU" altLang="ru-RU" sz="1300" b="1">
                <a:solidFill>
                  <a:srgbClr val="000000"/>
                </a:solidFill>
              </a:rPr>
              <a:t>3-оқушы</a:t>
            </a:r>
            <a:r>
              <a:rPr kumimoji="0" lang="en-GB" altLang="ru-RU" sz="1300" b="1">
                <a:solidFill>
                  <a:srgbClr val="000000"/>
                </a:solidFill>
                <a:latin typeface="Bookman Old Style - 16" charset="0"/>
              </a:rPr>
              <a:t>:  </a:t>
            </a:r>
            <a:r>
              <a:rPr kumimoji="0" lang="ru-RU" altLang="ru-RU" sz="1300" b="1">
                <a:solidFill>
                  <a:srgbClr val="000000"/>
                </a:solidFill>
              </a:rPr>
              <a:t>Алдымен</a:t>
            </a:r>
            <a:r>
              <a:rPr kumimoji="0" lang="en-GB" altLang="ru-RU" sz="1300" b="1">
                <a:solidFill>
                  <a:srgbClr val="000000"/>
                </a:solidFill>
                <a:latin typeface="Bookman Old Style - 16" charset="0"/>
              </a:rPr>
              <a:t>...................................... </a:t>
            </a:r>
            <a:r>
              <a:rPr kumimoji="0" lang="ru-RU" altLang="ru-RU" sz="1300" b="1">
                <a:solidFill>
                  <a:srgbClr val="000000"/>
                </a:solidFill>
              </a:rPr>
              <a:t>одан кейін</a:t>
            </a:r>
            <a:r>
              <a:rPr kumimoji="0" lang="en-GB" altLang="ru-RU" sz="1300" b="1">
                <a:solidFill>
                  <a:srgbClr val="000000"/>
                </a:solidFill>
                <a:latin typeface="Bookman Old Style - 16" charset="0"/>
              </a:rPr>
              <a:t>............................</a:t>
            </a:r>
            <a:r>
              <a:rPr kumimoji="0" lang="kk-KZ" altLang="ru-RU" sz="1300" b="1">
                <a:solidFill>
                  <a:srgbClr val="000000"/>
                </a:solidFill>
              </a:rPr>
              <a:t>, сондай-ақ</a:t>
            </a:r>
            <a:r>
              <a:rPr kumimoji="0" lang="en-GB" altLang="ru-RU" sz="1300" b="1">
                <a:solidFill>
                  <a:srgbClr val="000000"/>
                </a:solidFill>
                <a:latin typeface="Bookman Old Style - 16" charset="0"/>
              </a:rPr>
              <a:t>.........................</a:t>
            </a:r>
          </a:p>
          <a:p>
            <a:pPr eaLnBrk="1" hangingPunct="1">
              <a:spcBef>
                <a:spcPct val="0"/>
              </a:spcBef>
              <a:buFontTx/>
              <a:buNone/>
            </a:pPr>
            <a:r>
              <a:rPr kumimoji="0" lang="ru-RU" altLang="ru-RU" sz="1300" b="1">
                <a:solidFill>
                  <a:srgbClr val="000000"/>
                </a:solidFill>
              </a:rPr>
              <a:t>4 және т.б. оқушылар</a:t>
            </a:r>
            <a:r>
              <a:rPr kumimoji="0" lang="en-GB" altLang="ru-RU" sz="1300" b="1">
                <a:solidFill>
                  <a:srgbClr val="000000"/>
                </a:solidFill>
                <a:latin typeface="Bookman Old Style - 16" charset="0"/>
              </a:rPr>
              <a:t>:  </a:t>
            </a:r>
            <a:r>
              <a:rPr kumimoji="0" lang="kk-KZ" altLang="ru-RU" sz="1300" b="1">
                <a:solidFill>
                  <a:srgbClr val="000000"/>
                </a:solidFill>
              </a:rPr>
              <a:t>алдымен бастаңыз және келесі тармақты қосу арқылы жалғастырыңыз</a:t>
            </a:r>
            <a:r>
              <a:rPr kumimoji="0" lang="en-GB" altLang="ru-RU" sz="1300" b="1">
                <a:solidFill>
                  <a:srgbClr val="000000"/>
                </a:solidFill>
                <a:latin typeface="Bookman Old Style - 16" charset="0"/>
              </a:rPr>
              <a:t>.</a:t>
            </a:r>
          </a:p>
        </p:txBody>
      </p:sp>
      <p:sp>
        <p:nvSpPr>
          <p:cNvPr id="58376" name="Text Box 8"/>
          <p:cNvSpPr txBox="1">
            <a:spLocks noChangeArrowheads="1"/>
          </p:cNvSpPr>
          <p:nvPr/>
        </p:nvSpPr>
        <p:spPr bwMode="auto">
          <a:xfrm>
            <a:off x="755577" y="4080093"/>
            <a:ext cx="4896544" cy="63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1800" b="1" dirty="0">
                <a:solidFill>
                  <a:srgbClr val="92D050"/>
                </a:solidFill>
                <a:latin typeface="Times New Roman" panose="02020603050405020304" pitchFamily="18" charset="0"/>
                <a:cs typeface="Times New Roman" panose="02020603050405020304" pitchFamily="18" charset="0"/>
              </a:rPr>
              <a:t>Осы </a:t>
            </a:r>
            <a:r>
              <a:rPr kumimoji="0" lang="ru-RU" altLang="ru-RU" sz="1800" b="1" dirty="0" err="1">
                <a:solidFill>
                  <a:srgbClr val="92D050"/>
                </a:solidFill>
                <a:latin typeface="Times New Roman" panose="02020603050405020304" pitchFamily="18" charset="0"/>
                <a:cs typeface="Times New Roman" panose="02020603050405020304" pitchFamily="18" charset="0"/>
              </a:rPr>
              <a:t>топтаманы</a:t>
            </a:r>
            <a:r>
              <a:rPr kumimoji="0" lang="ru-RU" altLang="ru-RU" sz="1800" b="1" dirty="0">
                <a:solidFill>
                  <a:srgbClr val="92D050"/>
                </a:solidFill>
                <a:latin typeface="Times New Roman" panose="02020603050405020304" pitchFamily="18" charset="0"/>
                <a:cs typeface="Times New Roman" panose="02020603050405020304" pitchFamily="18" charset="0"/>
              </a:rPr>
              <a:t>/</a:t>
            </a:r>
            <a:r>
              <a:rPr kumimoji="0" lang="ru-RU" altLang="ru-RU" sz="1800" b="1" dirty="0" err="1">
                <a:solidFill>
                  <a:srgbClr val="92D050"/>
                </a:solidFill>
                <a:latin typeface="Times New Roman" panose="02020603050405020304" pitchFamily="18" charset="0"/>
                <a:cs typeface="Times New Roman" panose="02020603050405020304" pitchFamily="18" charset="0"/>
              </a:rPr>
              <a:t>реттілікті</a:t>
            </a:r>
            <a:r>
              <a:rPr kumimoji="0" lang="ru-RU" altLang="ru-RU" sz="1800" b="1" dirty="0">
                <a:solidFill>
                  <a:srgbClr val="92D050"/>
                </a:solidFill>
                <a:latin typeface="Times New Roman" panose="02020603050405020304" pitchFamily="18" charset="0"/>
                <a:cs typeface="Times New Roman" panose="02020603050405020304" pitchFamily="18" charset="0"/>
              </a:rPr>
              <a:t>/</a:t>
            </a:r>
            <a:r>
              <a:rPr kumimoji="0" lang="ru-RU" altLang="ru-RU" sz="1800" b="1" dirty="0" err="1">
                <a:solidFill>
                  <a:srgbClr val="92D050"/>
                </a:solidFill>
                <a:latin typeface="Times New Roman" panose="02020603050405020304" pitchFamily="18" charset="0"/>
                <a:cs typeface="Times New Roman" panose="02020603050405020304" pitchFamily="18" charset="0"/>
              </a:rPr>
              <a:t>серияны</a:t>
            </a:r>
            <a:r>
              <a:rPr kumimoji="0" lang="ru-RU" altLang="ru-RU" sz="1800" b="1" dirty="0">
                <a:solidFill>
                  <a:srgbClr val="92D050"/>
                </a:solidFill>
                <a:latin typeface="Times New Roman" panose="02020603050405020304" pitchFamily="18" charset="0"/>
                <a:cs typeface="Times New Roman" panose="02020603050405020304" pitchFamily="18" charset="0"/>
              </a:rPr>
              <a:t> </a:t>
            </a:r>
            <a:r>
              <a:rPr kumimoji="0" lang="ru-RU" altLang="ru-RU" sz="1800" b="1" dirty="0" err="1">
                <a:solidFill>
                  <a:srgbClr val="92D050"/>
                </a:solidFill>
                <a:latin typeface="Times New Roman" panose="02020603050405020304" pitchFamily="18" charset="0"/>
                <a:cs typeface="Times New Roman" panose="02020603050405020304" pitchFamily="18" charset="0"/>
              </a:rPr>
              <a:t>кім</a:t>
            </a:r>
            <a:r>
              <a:rPr kumimoji="0" lang="ru-RU" altLang="ru-RU" sz="1800" b="1" dirty="0">
                <a:solidFill>
                  <a:srgbClr val="92D050"/>
                </a:solidFill>
                <a:latin typeface="Times New Roman" panose="02020603050405020304" pitchFamily="18" charset="0"/>
                <a:cs typeface="Times New Roman" panose="02020603050405020304" pitchFamily="18" charset="0"/>
              </a:rPr>
              <a:t> </a:t>
            </a:r>
            <a:r>
              <a:rPr kumimoji="0" lang="ru-RU" altLang="ru-RU" sz="1800" b="1" dirty="0" err="1">
                <a:solidFill>
                  <a:srgbClr val="92D050"/>
                </a:solidFill>
                <a:latin typeface="Times New Roman" panose="02020603050405020304" pitchFamily="18" charset="0"/>
                <a:cs typeface="Times New Roman" panose="02020603050405020304" pitchFamily="18" charset="0"/>
              </a:rPr>
              <a:t>аяқтай</a:t>
            </a:r>
            <a:r>
              <a:rPr kumimoji="0" lang="ru-RU" altLang="ru-RU" sz="1800" b="1" dirty="0">
                <a:solidFill>
                  <a:srgbClr val="92D050"/>
                </a:solidFill>
                <a:latin typeface="Times New Roman" panose="02020603050405020304" pitchFamily="18" charset="0"/>
                <a:cs typeface="Times New Roman" panose="02020603050405020304" pitchFamily="18" charset="0"/>
              </a:rPr>
              <a:t> </a:t>
            </a:r>
            <a:r>
              <a:rPr kumimoji="0" lang="ru-RU" altLang="ru-RU" sz="1800" b="1" dirty="0" err="1">
                <a:solidFill>
                  <a:srgbClr val="92D050"/>
                </a:solidFill>
                <a:latin typeface="Times New Roman" panose="02020603050405020304" pitchFamily="18" charset="0"/>
                <a:cs typeface="Times New Roman" panose="02020603050405020304" pitchFamily="18" charset="0"/>
              </a:rPr>
              <a:t>алады</a:t>
            </a:r>
            <a:r>
              <a:rPr kumimoji="0" lang="ru-RU" altLang="ru-RU" sz="1800" b="1" dirty="0">
                <a:solidFill>
                  <a:srgbClr val="92D050"/>
                </a:solidFill>
                <a:latin typeface="Times New Roman" panose="02020603050405020304" pitchFamily="18" charset="0"/>
                <a:cs typeface="Times New Roman" panose="02020603050405020304" pitchFamily="18" charset="0"/>
              </a:rPr>
              <a:t>?</a:t>
            </a:r>
            <a:endParaRPr kumimoji="0" lang="en-GB" altLang="ru-RU" sz="1800" b="1" dirty="0">
              <a:solidFill>
                <a:srgbClr val="92D050"/>
              </a:solidFill>
              <a:latin typeface="Times New Roman" panose="02020603050405020304" pitchFamily="18" charset="0"/>
              <a:cs typeface="Times New Roman" panose="02020603050405020304" pitchFamily="18" charset="0"/>
            </a:endParaRPr>
          </a:p>
        </p:txBody>
      </p:sp>
      <p:sp>
        <p:nvSpPr>
          <p:cNvPr id="58377" name="Text Box 9"/>
          <p:cNvSpPr txBox="1">
            <a:spLocks noChangeArrowheads="1"/>
          </p:cNvSpPr>
          <p:nvPr/>
        </p:nvSpPr>
        <p:spPr bwMode="auto">
          <a:xfrm>
            <a:off x="502920" y="2118987"/>
            <a:ext cx="5624989" cy="4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2600" b="1">
                <a:solidFill>
                  <a:srgbClr val="000000"/>
                </a:solidFill>
              </a:rPr>
              <a:t>Бұл қалай жұмыс істейді</a:t>
            </a:r>
            <a:r>
              <a:rPr kumimoji="0" lang="en-GB" altLang="ru-RU" sz="2600" b="1">
                <a:solidFill>
                  <a:srgbClr val="000000"/>
                </a:solidFill>
                <a:latin typeface="Bookman Old Style - 16" charset="0"/>
              </a:rPr>
              <a:t>:</a:t>
            </a:r>
          </a:p>
        </p:txBody>
      </p:sp>
      <p:pic>
        <p:nvPicPr>
          <p:cNvPr id="58378" name="Picture 10" descr="water_cycle_0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4339" y="5027374"/>
            <a:ext cx="1708785" cy="1039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379" name="Picture 11" descr="cycle1a[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0152" y="4193610"/>
            <a:ext cx="3069546" cy="2145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26028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13" name="Text Box 33"/>
          <p:cNvSpPr txBox="1">
            <a:spLocks noChangeArrowheads="1"/>
          </p:cNvSpPr>
          <p:nvPr/>
        </p:nvSpPr>
        <p:spPr bwMode="auto">
          <a:xfrm>
            <a:off x="5364088" y="1603351"/>
            <a:ext cx="311813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endParaRPr lang="en-US" altLang="ru-RU" b="1" dirty="0">
              <a:solidFill>
                <a:srgbClr val="FFFFFF"/>
              </a:solidFill>
            </a:endParaRPr>
          </a:p>
        </p:txBody>
      </p:sp>
      <p:sp>
        <p:nvSpPr>
          <p:cNvPr id="2" name="Заголовок 1"/>
          <p:cNvSpPr>
            <a:spLocks noGrp="1"/>
          </p:cNvSpPr>
          <p:nvPr>
            <p:ph type="title"/>
          </p:nvPr>
        </p:nvSpPr>
        <p:spPr>
          <a:xfrm>
            <a:off x="0" y="228600"/>
            <a:ext cx="9144000" cy="608112"/>
          </a:xfrm>
        </p:spPr>
        <p:txBody>
          <a:bodyPr/>
          <a:lstStyle/>
          <a:p>
            <a:pPr algn="just"/>
            <a:r>
              <a:rPr lang="ru-RU" altLang="ru-RU" sz="1800" dirty="0" smtClean="0"/>
              <a:t/>
            </a:r>
            <a:br>
              <a:rPr lang="ru-RU" altLang="ru-RU" sz="1800" dirty="0" smtClean="0"/>
            </a:br>
            <a:endParaRPr lang="ru-RU" sz="2400" b="1" dirty="0">
              <a:solidFill>
                <a:srgbClr val="00B0F0"/>
              </a:solidFill>
              <a:latin typeface="Times New Roman" panose="02020603050405020304" pitchFamily="18" charset="0"/>
              <a:cs typeface="Times New Roman" panose="02020603050405020304" pitchFamily="18" charset="0"/>
            </a:endParaRPr>
          </a:p>
        </p:txBody>
      </p:sp>
      <p:graphicFrame>
        <p:nvGraphicFramePr>
          <p:cNvPr id="10" name="Объект 9"/>
          <p:cNvGraphicFramePr>
            <a:graphicFrameLocks noGrp="1"/>
          </p:cNvGraphicFramePr>
          <p:nvPr>
            <p:ph idx="1"/>
            <p:extLst>
              <p:ext uri="{D42A27DB-BD31-4B8C-83A1-F6EECF244321}">
                <p14:modId xmlns:p14="http://schemas.microsoft.com/office/powerpoint/2010/main" val="3972175648"/>
              </p:ext>
            </p:extLst>
          </p:nvPr>
        </p:nvGraphicFramePr>
        <p:xfrm>
          <a:off x="323527" y="908721"/>
          <a:ext cx="8712968" cy="5536612"/>
        </p:xfrm>
        <a:graphic>
          <a:graphicData uri="http://schemas.openxmlformats.org/drawingml/2006/table">
            <a:tbl>
              <a:tblPr firstRow="1" firstCol="1" bandRow="1">
                <a:tableStyleId>{5C22544A-7EE6-4342-B048-85BDC9FD1C3A}</a:tableStyleId>
              </a:tblPr>
              <a:tblGrid>
                <a:gridCol w="146437"/>
                <a:gridCol w="155454"/>
                <a:gridCol w="1995708"/>
                <a:gridCol w="2608020"/>
                <a:gridCol w="101750"/>
                <a:gridCol w="776869"/>
                <a:gridCol w="108193"/>
                <a:gridCol w="878937"/>
                <a:gridCol w="861481"/>
                <a:gridCol w="211767"/>
                <a:gridCol w="868352"/>
              </a:tblGrid>
              <a:tr h="1218556">
                <a:tc gridSpan="2">
                  <a:txBody>
                    <a:bodyPr/>
                    <a:lstStyle/>
                    <a:p>
                      <a:pPr>
                        <a:spcAft>
                          <a:spcPts val="0"/>
                        </a:spcAft>
                      </a:pPr>
                      <a:r>
                        <a:rPr lang="kk-KZ" sz="300" dirty="0">
                          <a:effectLst/>
                        </a:rPr>
                        <a:t>№</a:t>
                      </a:r>
                      <a:endParaRPr lang="ru-RU" sz="300" dirty="0">
                        <a:effectLst/>
                        <a:latin typeface="Calibri"/>
                        <a:ea typeface="Calibri"/>
                        <a:cs typeface="Times New Roman"/>
                      </a:endParaRPr>
                    </a:p>
                  </a:txBody>
                  <a:tcPr marL="20022" marR="20022" marT="0" marB="0"/>
                </a:tc>
                <a:tc hMerge="1">
                  <a:txBody>
                    <a:bodyPr/>
                    <a:lstStyle/>
                    <a:p>
                      <a:endParaRPr lang="ru-RU"/>
                    </a:p>
                  </a:txBody>
                  <a:tcPr/>
                </a:tc>
                <a:tc>
                  <a:txBody>
                    <a:bodyPr/>
                    <a:lstStyle/>
                    <a:p>
                      <a:pPr>
                        <a:spcAft>
                          <a:spcPts val="0"/>
                        </a:spcAft>
                      </a:pPr>
                      <a:r>
                        <a:rPr lang="kk-KZ" sz="1200" dirty="0">
                          <a:solidFill>
                            <a:srgbClr val="002060"/>
                          </a:solidFill>
                          <a:effectLst/>
                          <a:latin typeface="Times New Roman" panose="02020603050405020304" pitchFamily="18" charset="0"/>
                          <a:cs typeface="Times New Roman" panose="02020603050405020304" pitchFamily="18" charset="0"/>
                        </a:rPr>
                        <a:t>Тақырыбы,негізгі мақсаттары мен оқытудың нәтижелері.Бірізді сабақтар сериясы аяқталғанда оқушыларыңыздың бойына қандай білім,білік,дағдыларды қалыптастырғыңыз келеді</a:t>
                      </a:r>
                      <a:endParaRPr lang="ru-RU" sz="1200" dirty="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c>
                  <a:txBody>
                    <a:bodyPr/>
                    <a:lstStyle/>
                    <a:p>
                      <a:pPr>
                        <a:spcAft>
                          <a:spcPts val="0"/>
                        </a:spcAft>
                      </a:pPr>
                      <a:r>
                        <a:rPr lang="kk-KZ" sz="1200" dirty="0">
                          <a:solidFill>
                            <a:srgbClr val="002060"/>
                          </a:solidFill>
                          <a:effectLst/>
                          <a:latin typeface="Times New Roman" panose="02020603050405020304" pitchFamily="18" charset="0"/>
                          <a:cs typeface="Times New Roman" panose="02020603050405020304" pitchFamily="18" charset="0"/>
                        </a:rPr>
                        <a:t> </a:t>
                      </a:r>
                      <a:endParaRPr lang="ru-RU" sz="12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200" dirty="0">
                          <a:solidFill>
                            <a:srgbClr val="002060"/>
                          </a:solidFill>
                          <a:effectLst/>
                          <a:latin typeface="Times New Roman" panose="02020603050405020304" pitchFamily="18" charset="0"/>
                          <a:cs typeface="Times New Roman" panose="02020603050405020304" pitchFamily="18" charset="0"/>
                        </a:rPr>
                        <a:t>Жұмыстың белсенді формалары (ЖЖ,ТЖ,ЖЖ)</a:t>
                      </a:r>
                      <a:endParaRPr lang="ru-RU" sz="12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200" dirty="0">
                          <a:solidFill>
                            <a:srgbClr val="002060"/>
                          </a:solidFill>
                          <a:effectLst/>
                          <a:latin typeface="Times New Roman" panose="02020603050405020304" pitchFamily="18" charset="0"/>
                          <a:cs typeface="Times New Roman" panose="02020603050405020304" pitchFamily="18" charset="0"/>
                        </a:rPr>
                        <a:t>Оқытуды жақсартуда АКТ-ны қолдану</a:t>
                      </a:r>
                      <a:endParaRPr lang="ru-RU" sz="12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200" dirty="0">
                          <a:solidFill>
                            <a:srgbClr val="002060"/>
                          </a:solidFill>
                          <a:effectLst/>
                          <a:latin typeface="Times New Roman" panose="02020603050405020304" pitchFamily="18" charset="0"/>
                          <a:cs typeface="Times New Roman" panose="02020603050405020304" pitchFamily="18" charset="0"/>
                        </a:rPr>
                        <a:t> </a:t>
                      </a:r>
                      <a:endParaRPr lang="ru-RU" sz="1200" dirty="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c gridSpan="2">
                  <a:txBody>
                    <a:bodyPr/>
                    <a:lstStyle/>
                    <a:p>
                      <a:pPr>
                        <a:spcAft>
                          <a:spcPts val="0"/>
                        </a:spcAft>
                      </a:pPr>
                      <a:r>
                        <a:rPr lang="kk-KZ" sz="1200" dirty="0">
                          <a:solidFill>
                            <a:srgbClr val="002060"/>
                          </a:solidFill>
                          <a:effectLst/>
                          <a:latin typeface="Times New Roman" panose="02020603050405020304" pitchFamily="18" charset="0"/>
                          <a:cs typeface="Times New Roman" panose="02020603050405020304" pitchFamily="18" charset="0"/>
                        </a:rPr>
                        <a:t> </a:t>
                      </a:r>
                      <a:endParaRPr lang="ru-RU" sz="12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200" dirty="0">
                          <a:solidFill>
                            <a:srgbClr val="002060"/>
                          </a:solidFill>
                          <a:effectLst/>
                          <a:latin typeface="Times New Roman" panose="02020603050405020304" pitchFamily="18" charset="0"/>
                          <a:cs typeface="Times New Roman" panose="02020603050405020304" pitchFamily="18" charset="0"/>
                        </a:rPr>
                        <a:t>Оқыту үшін бағалауды қолдану</a:t>
                      </a:r>
                      <a:endParaRPr lang="ru-RU" sz="1200" dirty="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c hMerge="1">
                  <a:txBody>
                    <a:bodyPr/>
                    <a:lstStyle/>
                    <a:p>
                      <a:pPr>
                        <a:spcAft>
                          <a:spcPts val="0"/>
                        </a:spcAft>
                      </a:pPr>
                      <a:endParaRPr lang="ru-RU" sz="1000" dirty="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c gridSpan="2">
                  <a:txBody>
                    <a:bodyPr/>
                    <a:lstStyle/>
                    <a:p>
                      <a:pPr>
                        <a:spcAft>
                          <a:spcPts val="0"/>
                        </a:spcAft>
                      </a:pPr>
                      <a:r>
                        <a:rPr lang="kk-KZ" sz="1200" dirty="0">
                          <a:solidFill>
                            <a:srgbClr val="002060"/>
                          </a:solidFill>
                          <a:effectLst/>
                          <a:latin typeface="Times New Roman" panose="02020603050405020304" pitchFamily="18" charset="0"/>
                          <a:cs typeface="Times New Roman" panose="02020603050405020304" pitchFamily="18" charset="0"/>
                        </a:rPr>
                        <a:t>Сыныптағы </a:t>
                      </a:r>
                      <a:endParaRPr lang="ru-RU" sz="12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200" dirty="0">
                          <a:solidFill>
                            <a:srgbClr val="002060"/>
                          </a:solidFill>
                          <a:effectLst/>
                          <a:latin typeface="Times New Roman" panose="02020603050405020304" pitchFamily="18" charset="0"/>
                          <a:cs typeface="Times New Roman" panose="02020603050405020304" pitchFamily="18" charset="0"/>
                        </a:rPr>
                        <a:t>барлық оқушыларды қатыстыру</a:t>
                      </a:r>
                      <a:endParaRPr lang="ru-RU" sz="12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200" dirty="0">
                          <a:solidFill>
                            <a:srgbClr val="002060"/>
                          </a:solidFill>
                          <a:effectLst/>
                          <a:latin typeface="Times New Roman" panose="02020603050405020304" pitchFamily="18" charset="0"/>
                          <a:cs typeface="Times New Roman" panose="02020603050405020304" pitchFamily="18" charset="0"/>
                        </a:rPr>
                        <a:t>(талантты,</a:t>
                      </a:r>
                      <a:endParaRPr lang="ru-RU" sz="12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200" dirty="0">
                          <a:solidFill>
                            <a:srgbClr val="002060"/>
                          </a:solidFill>
                          <a:effectLst/>
                          <a:latin typeface="Times New Roman" panose="02020603050405020304" pitchFamily="18" charset="0"/>
                          <a:cs typeface="Times New Roman" panose="02020603050405020304" pitchFamily="18" charset="0"/>
                        </a:rPr>
                        <a:t>дарынды  А,В,С оқушылар)</a:t>
                      </a:r>
                      <a:endParaRPr lang="ru-RU" sz="1200" dirty="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c hMerge="1">
                  <a:txBody>
                    <a:bodyPr/>
                    <a:lstStyle/>
                    <a:p>
                      <a:pPr>
                        <a:spcAft>
                          <a:spcPts val="0"/>
                        </a:spcAft>
                      </a:pPr>
                      <a:endParaRPr lang="ru-RU" sz="100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c>
                  <a:txBody>
                    <a:bodyPr/>
                    <a:lstStyle/>
                    <a:p>
                      <a:pPr>
                        <a:spcAft>
                          <a:spcPts val="0"/>
                        </a:spcAft>
                      </a:pPr>
                      <a:r>
                        <a:rPr lang="kk-KZ" sz="1200" dirty="0">
                          <a:solidFill>
                            <a:srgbClr val="002060"/>
                          </a:solidFill>
                          <a:effectLst/>
                          <a:latin typeface="Times New Roman" panose="02020603050405020304" pitchFamily="18" charset="0"/>
                          <a:cs typeface="Times New Roman" panose="02020603050405020304" pitchFamily="18" charset="0"/>
                        </a:rPr>
                        <a:t>Алгебра пәнінде диалектикалық қиындықтардың алдын алу</a:t>
                      </a:r>
                      <a:endParaRPr lang="ru-RU" sz="1200" dirty="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c gridSpan="2">
                  <a:txBody>
                    <a:bodyPr/>
                    <a:lstStyle/>
                    <a:p>
                      <a:pPr>
                        <a:spcAft>
                          <a:spcPts val="0"/>
                        </a:spcAft>
                      </a:pPr>
                      <a:r>
                        <a:rPr lang="kk-KZ" sz="1200" dirty="0">
                          <a:solidFill>
                            <a:srgbClr val="002060"/>
                          </a:solidFill>
                          <a:effectLst/>
                          <a:latin typeface="Times New Roman" panose="02020603050405020304" pitchFamily="18" charset="0"/>
                          <a:cs typeface="Times New Roman" panose="02020603050405020304" pitchFamily="18" charset="0"/>
                        </a:rPr>
                        <a:t>Жоспарлаған және</a:t>
                      </a:r>
                      <a:endParaRPr lang="ru-RU" sz="12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200" dirty="0">
                          <a:solidFill>
                            <a:srgbClr val="002060"/>
                          </a:solidFill>
                          <a:effectLst/>
                          <a:latin typeface="Times New Roman" panose="02020603050405020304" pitchFamily="18" charset="0"/>
                          <a:cs typeface="Times New Roman" panose="02020603050405020304" pitchFamily="18" charset="0"/>
                        </a:rPr>
                        <a:t>күтілген нәтижеге барлық оқушылардың</a:t>
                      </a:r>
                      <a:endParaRPr lang="ru-RU" sz="12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200" dirty="0">
                          <a:solidFill>
                            <a:srgbClr val="002060"/>
                          </a:solidFill>
                          <a:effectLst/>
                          <a:latin typeface="Times New Roman" panose="02020603050405020304" pitchFamily="18" charset="0"/>
                          <a:cs typeface="Times New Roman" panose="02020603050405020304" pitchFamily="18" charset="0"/>
                        </a:rPr>
                        <a:t>жеткенін анықтау</a:t>
                      </a:r>
                      <a:endParaRPr lang="ru-RU" sz="1200" dirty="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c hMerge="1">
                  <a:txBody>
                    <a:bodyPr/>
                    <a:lstStyle/>
                    <a:p>
                      <a:pPr>
                        <a:spcAft>
                          <a:spcPts val="0"/>
                        </a:spcAft>
                      </a:pPr>
                      <a:endParaRPr lang="ru-RU" sz="1000" dirty="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r>
              <a:tr h="574056">
                <a:tc gridSpan="11">
                  <a:txBody>
                    <a:bodyPr/>
                    <a:lstStyle/>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 </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Негізгі мақсат: Натурал және бүтін көрсеткішті дәреже туралы алған білімдерін есептер шығаруда қолдана білуге қалыптастыру, математикалық тілде сөйлеуге дағдыландыру.</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 </a:t>
                      </a:r>
                      <a:endParaRPr lang="ru-RU" sz="1000" dirty="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3463972">
                <a:tc>
                  <a:txBody>
                    <a:bodyPr/>
                    <a:lstStyle/>
                    <a:p>
                      <a:pPr>
                        <a:spcAft>
                          <a:spcPts val="0"/>
                        </a:spcAft>
                      </a:pPr>
                      <a:r>
                        <a:rPr lang="kk-KZ" sz="300" dirty="0">
                          <a:effectLst/>
                        </a:rPr>
                        <a:t> </a:t>
                      </a:r>
                      <a:endParaRPr lang="ru-RU" sz="300" dirty="0">
                        <a:effectLst/>
                      </a:endParaRPr>
                    </a:p>
                    <a:p>
                      <a:pPr>
                        <a:spcAft>
                          <a:spcPts val="0"/>
                        </a:spcAft>
                      </a:pPr>
                      <a:r>
                        <a:rPr lang="kk-KZ" sz="300" dirty="0">
                          <a:effectLst/>
                        </a:rPr>
                        <a:t>1-</a:t>
                      </a:r>
                      <a:endParaRPr lang="ru-RU" sz="300" dirty="0">
                        <a:effectLst/>
                      </a:endParaRPr>
                    </a:p>
                    <a:p>
                      <a:pPr>
                        <a:spcAft>
                          <a:spcPts val="0"/>
                        </a:spcAft>
                      </a:pPr>
                      <a:r>
                        <a:rPr lang="kk-KZ" sz="300" dirty="0">
                          <a:effectLst/>
                        </a:rPr>
                        <a:t>сабақ</a:t>
                      </a:r>
                      <a:endParaRPr lang="ru-RU" sz="300" dirty="0">
                        <a:effectLst/>
                        <a:latin typeface="Calibri"/>
                        <a:ea typeface="Calibri"/>
                        <a:cs typeface="Times New Roman"/>
                      </a:endParaRPr>
                    </a:p>
                  </a:txBody>
                  <a:tcPr marL="20022" marR="20022" marT="0" marB="0"/>
                </a:tc>
                <a:tc gridSpan="2">
                  <a:txBody>
                    <a:bodyPr/>
                    <a:lstStyle/>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 </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Тақырыбы:Натурал көрсеткішті дәреже </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Мақсаты :</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Натурал көрсеткішті дәреже  ұғымын түсінуі, дәрежені көбейтіндіге, көбейтіндіні дәрежеге айналдыру.</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Күтілетін нәтиже</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Оқушылар натурал көрсеткішті дәреже  ұғымына анықтама бере алады, дәреже мені көбейтінді арасындағы байланысты орната алады. Берілген формуланы математикалық тілде жеткізе алады.</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математикалық формулаларды қолдана алады.Дербес жағдайларды жалпылау негізінде шамалар арасындағы тәуелділіктің формулаларын өздігінен құрастыра алады.</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 </a:t>
                      </a:r>
                      <a:endParaRPr lang="ru-RU" sz="1000" dirty="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c hMerge="1">
                  <a:txBody>
                    <a:bodyPr/>
                    <a:lstStyle/>
                    <a:p>
                      <a:pPr>
                        <a:spcAft>
                          <a:spcPts val="0"/>
                        </a:spcAft>
                      </a:pPr>
                      <a:endParaRPr lang="ru-RU" sz="1000" dirty="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c gridSpan="2">
                  <a:txBody>
                    <a:bodyPr/>
                    <a:lstStyle/>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 </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1.Психологиялық қолайлы  ахуал туғызу(жүректен жүрекке)</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2. Топқа бөлу(сурет құрастыру)</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3.Ашық сұрақ қою, математикалық мәтінмен жұмыс жасау.</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4. Интерактивті тақта</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5.Сәйкестендіру кестесі</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6. Миға шабуыл әдісі арқылы білімдерін жүйелеу мақсатында ашық, жабық сұрақтар қою.</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7. «Ойлау карталары» </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8. ББҮ кестесі</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 </a:t>
                      </a:r>
                      <a:endParaRPr lang="ru-RU" sz="1000" dirty="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c hMerge="1">
                  <a:txBody>
                    <a:bodyPr/>
                    <a:lstStyle/>
                    <a:p>
                      <a:endParaRPr lang="ru-RU"/>
                    </a:p>
                  </a:txBody>
                  <a:tcPr/>
                </a:tc>
                <a:tc gridSpan="2">
                  <a:txBody>
                    <a:bodyPr/>
                    <a:lstStyle/>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 </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Мұғалімнің оқушы жұмысын қадағалауы.</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«Оқушыларды баға қоюға тарту», «Топтарда баға қою»</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Қорытынды баға шығару</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 </a:t>
                      </a:r>
                      <a:endParaRPr lang="ru-RU" sz="1000" dirty="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c hMerge="1">
                  <a:txBody>
                    <a:bodyPr/>
                    <a:lstStyle/>
                    <a:p>
                      <a:endParaRPr lang="ru-RU"/>
                    </a:p>
                  </a:txBody>
                  <a:tcPr/>
                </a:tc>
                <a:tc>
                  <a:txBody>
                    <a:bodyPr/>
                    <a:lstStyle/>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 </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1.Топтағы белсенді жұмыс түрлері</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2.Дарынды және талантты балалар лидер болады. Нашар үлгіретін оқушылар үшін лидермен кері байланысты құру</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3.Постер құрастыру</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4.Практикалық тапсырмалар</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5.Кубизм</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 </a:t>
                      </a:r>
                      <a:endParaRPr lang="ru-RU" sz="1000" dirty="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c gridSpan="2">
                  <a:txBody>
                    <a:bodyPr/>
                    <a:lstStyle/>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 </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1.ассоциациялық оқыту,</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 2. БЖӘ (бастама-жауап-кейінгі әрекет)</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3 Жоғары деңгейдегі тапсырмаларды орындай алмауы.</a:t>
                      </a:r>
                      <a:endParaRPr lang="ru-RU" sz="1000" dirty="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c hMerge="1">
                  <a:txBody>
                    <a:bodyPr/>
                    <a:lstStyle/>
                    <a:p>
                      <a:endParaRPr lang="ru-RU"/>
                    </a:p>
                  </a:txBody>
                  <a:tcPr/>
                </a:tc>
                <a:tc>
                  <a:txBody>
                    <a:bodyPr/>
                    <a:lstStyle/>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 </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Практикалық </a:t>
                      </a:r>
                      <a:r>
                        <a:rPr lang="kk-KZ" sz="1000" dirty="0" smtClean="0">
                          <a:solidFill>
                            <a:srgbClr val="002060"/>
                          </a:solidFill>
                          <a:effectLst/>
                          <a:latin typeface="Times New Roman" panose="02020603050405020304" pitchFamily="18" charset="0"/>
                          <a:cs typeface="Times New Roman" panose="02020603050405020304" pitchFamily="18" charset="0"/>
                        </a:rPr>
                        <a:t>тапсырма</a:t>
                      </a:r>
                      <a:endParaRPr lang="en-US" sz="1000" dirty="0" smtClean="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smtClean="0">
                          <a:solidFill>
                            <a:srgbClr val="002060"/>
                          </a:solidFill>
                          <a:effectLst/>
                          <a:latin typeface="Times New Roman" panose="02020603050405020304" pitchFamily="18" charset="0"/>
                          <a:cs typeface="Times New Roman" panose="02020603050405020304" pitchFamily="18" charset="0"/>
                        </a:rPr>
                        <a:t>ларды</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орындау </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нәтижесі,</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кері байланыс,</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ББҮ кестесі,</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Бағалау парағы,</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Рефлексия</a:t>
                      </a:r>
                      <a:endParaRPr lang="ru-RU" sz="1000" dirty="0">
                        <a:solidFill>
                          <a:srgbClr val="002060"/>
                        </a:solidFill>
                        <a:effectLst/>
                        <a:latin typeface="Times New Roman" panose="02020603050405020304" pitchFamily="18" charset="0"/>
                        <a:cs typeface="Times New Roman" panose="02020603050405020304" pitchFamily="18" charset="0"/>
                      </a:endParaRPr>
                    </a:p>
                    <a:p>
                      <a:pPr>
                        <a:spcAft>
                          <a:spcPts val="0"/>
                        </a:spcAft>
                      </a:pPr>
                      <a:r>
                        <a:rPr lang="kk-KZ" sz="1000" dirty="0">
                          <a:solidFill>
                            <a:srgbClr val="002060"/>
                          </a:solidFill>
                          <a:effectLst/>
                          <a:latin typeface="Times New Roman" panose="02020603050405020304" pitchFamily="18" charset="0"/>
                          <a:cs typeface="Times New Roman" panose="02020603050405020304" pitchFamily="18" charset="0"/>
                        </a:rPr>
                        <a:t> парақшалары</a:t>
                      </a:r>
                      <a:endParaRPr lang="ru-RU" sz="1000" dirty="0">
                        <a:solidFill>
                          <a:srgbClr val="002060"/>
                        </a:solidFill>
                        <a:effectLst/>
                        <a:latin typeface="Times New Roman" panose="02020603050405020304" pitchFamily="18" charset="0"/>
                        <a:ea typeface="Calibri"/>
                        <a:cs typeface="Times New Roman" panose="02020603050405020304" pitchFamily="18" charset="0"/>
                      </a:endParaRPr>
                    </a:p>
                  </a:txBody>
                  <a:tcPr marL="20022" marR="20022" marT="0" marB="0"/>
                </a:tc>
              </a:tr>
            </a:tbl>
          </a:graphicData>
        </a:graphic>
      </p:graphicFrame>
      <p:sp>
        <p:nvSpPr>
          <p:cNvPr id="12" name="Скругленный прямоугольник 11"/>
          <p:cNvSpPr/>
          <p:nvPr/>
        </p:nvSpPr>
        <p:spPr bwMode="auto">
          <a:xfrm>
            <a:off x="251520" y="116632"/>
            <a:ext cx="8424936" cy="720080"/>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r>
              <a:rPr lang="en-US" sz="1400" b="1" dirty="0" smtClean="0">
                <a:latin typeface="Times New Roman" panose="02020603050405020304" pitchFamily="18" charset="0"/>
                <a:cs typeface="Times New Roman" panose="02020603050405020304" pitchFamily="18" charset="0"/>
              </a:rPr>
              <a:t>                       </a:t>
            </a:r>
            <a:r>
              <a:rPr lang="kk-KZ" sz="1600" b="1" dirty="0" smtClean="0">
                <a:solidFill>
                  <a:srgbClr val="002060"/>
                </a:solidFill>
                <a:latin typeface="Times New Roman" panose="02020603050405020304" pitchFamily="18" charset="0"/>
                <a:cs typeface="Times New Roman" panose="02020603050405020304" pitchFamily="18" charset="0"/>
              </a:rPr>
              <a:t>7-сыныптағы </a:t>
            </a:r>
            <a:r>
              <a:rPr lang="kk-KZ" sz="1600" b="1" dirty="0">
                <a:solidFill>
                  <a:srgbClr val="002060"/>
                </a:solidFill>
                <a:latin typeface="Times New Roman" panose="02020603050405020304" pitchFamily="18" charset="0"/>
                <a:cs typeface="Times New Roman" panose="02020603050405020304" pitchFamily="18" charset="0"/>
              </a:rPr>
              <a:t>алгебра пәнінен </a:t>
            </a:r>
            <a:r>
              <a:rPr lang="kk-KZ" sz="1600" b="1" dirty="0" smtClean="0">
                <a:solidFill>
                  <a:srgbClr val="002060"/>
                </a:solidFill>
                <a:latin typeface="Times New Roman" panose="02020603050405020304" pitchFamily="18" charset="0"/>
                <a:cs typeface="Times New Roman" panose="02020603050405020304" pitchFamily="18" charset="0"/>
              </a:rPr>
              <a:t>«</a:t>
            </a:r>
            <a:endParaRPr lang="en-US" sz="1600" b="1" dirty="0" smtClean="0">
              <a:solidFill>
                <a:srgbClr val="002060"/>
              </a:solidFill>
              <a:latin typeface="Times New Roman" panose="02020603050405020304" pitchFamily="18" charset="0"/>
              <a:cs typeface="Times New Roman" panose="02020603050405020304" pitchFamily="18" charset="0"/>
            </a:endParaRPr>
          </a:p>
          <a:p>
            <a:r>
              <a:rPr lang="kk-KZ" sz="1600" b="1" dirty="0" smtClean="0">
                <a:solidFill>
                  <a:srgbClr val="002060"/>
                </a:solidFill>
                <a:latin typeface="Times New Roman" panose="02020603050405020304" pitchFamily="18" charset="0"/>
                <a:cs typeface="Times New Roman" panose="02020603050405020304" pitchFamily="18" charset="0"/>
              </a:rPr>
              <a:t>Натурал </a:t>
            </a:r>
            <a:r>
              <a:rPr lang="kk-KZ" sz="1600" b="1" dirty="0">
                <a:solidFill>
                  <a:srgbClr val="002060"/>
                </a:solidFill>
                <a:latin typeface="Times New Roman" panose="02020603050405020304" pitchFamily="18" charset="0"/>
                <a:cs typeface="Times New Roman" panose="02020603050405020304" pitchFamily="18" charset="0"/>
              </a:rPr>
              <a:t>және бүтін көрсеткішті дәреже» тарауы бойынша орта мерзімді жоспары</a:t>
            </a:r>
            <a:endParaRPr lang="ru-RU" sz="1600" b="1" dirty="0">
              <a:solidFill>
                <a:srgbClr val="002060"/>
              </a:solidFill>
              <a:latin typeface="Times New Roman" panose="02020603050405020304" pitchFamily="18" charset="0"/>
              <a:cs typeface="Times New Roman" panose="02020603050405020304"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charset="0"/>
            </a:endParaRPr>
          </a:p>
        </p:txBody>
      </p:sp>
    </p:spTree>
    <p:extLst>
      <p:ext uri="{BB962C8B-B14F-4D97-AF65-F5344CB8AC3E}">
        <p14:creationId xmlns:p14="http://schemas.microsoft.com/office/powerpoint/2010/main" val="11093284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a:xfrm>
            <a:off x="1043608" y="228600"/>
            <a:ext cx="7272808" cy="1184176"/>
          </a:xfrm>
          <a:solidFill>
            <a:srgbClr val="FFC000"/>
          </a:solidFill>
          <a:ln/>
        </p:spPr>
        <p:txBody>
          <a:bodyPr/>
          <a:lstStyle/>
          <a:p>
            <a:r>
              <a:rPr lang="kk-KZ" altLang="ru-RU" dirty="0" smtClean="0">
                <a:solidFill>
                  <a:schemeClr val="bg1"/>
                </a:solidFill>
                <a:latin typeface="Times New Roman" panose="02020603050405020304" pitchFamily="18" charset="0"/>
                <a:cs typeface="Times New Roman" panose="02020603050405020304" pitchFamily="18" charset="0"/>
              </a:rPr>
              <a:t>Оқыту мен  оқудағы жаңа әдіс тәсілдер</a:t>
            </a:r>
            <a:endParaRPr lang="en-US" altLang="ru-RU" dirty="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endParaRPr>
          </a:p>
        </p:txBody>
      </p:sp>
      <p:sp>
        <p:nvSpPr>
          <p:cNvPr id="378904" name="Rectangle 24"/>
          <p:cNvSpPr>
            <a:spLocks noChangeArrowheads="1"/>
          </p:cNvSpPr>
          <p:nvPr/>
        </p:nvSpPr>
        <p:spPr bwMode="gray">
          <a:xfrm>
            <a:off x="259768" y="1743742"/>
            <a:ext cx="4210372" cy="935793"/>
          </a:xfrm>
          <a:prstGeom prst="rect">
            <a:avLst/>
          </a:prstGeom>
          <a:solidFill>
            <a:srgbClr val="FFC000"/>
          </a:solidFill>
          <a:ln>
            <a:noFill/>
          </a:ln>
          <a:effectLst/>
        </p:spPr>
        <p:txBody>
          <a:bodyPr wrap="none" anchor="ctr"/>
          <a:lstStyle/>
          <a:p>
            <a:endParaRPr lang="ru-RU"/>
          </a:p>
        </p:txBody>
      </p:sp>
      <p:grpSp>
        <p:nvGrpSpPr>
          <p:cNvPr id="378905" name="Group 25"/>
          <p:cNvGrpSpPr>
            <a:grpSpLocks/>
          </p:cNvGrpSpPr>
          <p:nvPr/>
        </p:nvGrpSpPr>
        <p:grpSpPr bwMode="auto">
          <a:xfrm>
            <a:off x="4734395" y="2005931"/>
            <a:ext cx="1098550" cy="1001713"/>
            <a:chOff x="1488" y="1968"/>
            <a:chExt cx="432" cy="432"/>
          </a:xfrm>
        </p:grpSpPr>
        <p:grpSp>
          <p:nvGrpSpPr>
            <p:cNvPr id="378906" name="Group 26"/>
            <p:cNvGrpSpPr>
              <a:grpSpLocks/>
            </p:cNvGrpSpPr>
            <p:nvPr/>
          </p:nvGrpSpPr>
          <p:grpSpPr bwMode="auto">
            <a:xfrm>
              <a:off x="1488" y="1968"/>
              <a:ext cx="432" cy="432"/>
              <a:chOff x="2016" y="1920"/>
              <a:chExt cx="1680" cy="1680"/>
            </a:xfrm>
          </p:grpSpPr>
          <p:sp>
            <p:nvSpPr>
              <p:cNvPr id="378907" name="Oval 27"/>
              <p:cNvSpPr>
                <a:spLocks noChangeArrowheads="1"/>
              </p:cNvSpPr>
              <p:nvPr/>
            </p:nvSpPr>
            <p:spPr bwMode="gray">
              <a:xfrm>
                <a:off x="2016" y="1920"/>
                <a:ext cx="1680" cy="1680"/>
              </a:xfrm>
              <a:prstGeom prst="ellipse">
                <a:avLst/>
              </a:prstGeom>
              <a:gradFill rotWithShape="1">
                <a:gsLst>
                  <a:gs pos="0">
                    <a:srgbClr val="FF9999"/>
                  </a:gs>
                  <a:gs pos="100000">
                    <a:srgbClr val="FF9999">
                      <a:gamma/>
                      <a:shade val="39216"/>
                      <a:invGamma/>
                    </a:srgb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78908" name="Freeform 28"/>
              <p:cNvSpPr>
                <a:spLocks/>
              </p:cNvSpPr>
              <p:nvPr/>
            </p:nvSpPr>
            <p:spPr bwMode="gray">
              <a:xfrm>
                <a:off x="2208" y="1948"/>
                <a:ext cx="1296" cy="634"/>
              </a:xfrm>
              <a:custGeom>
                <a:avLst/>
                <a:gdLst>
                  <a:gd name="T0" fmla="*/ 1301 w 1321"/>
                  <a:gd name="T1" fmla="*/ 401 h 712"/>
                  <a:gd name="T2" fmla="*/ 1317 w 1321"/>
                  <a:gd name="T3" fmla="*/ 442 h 712"/>
                  <a:gd name="T4" fmla="*/ 1321 w 1321"/>
                  <a:gd name="T5" fmla="*/ 481 h 712"/>
                  <a:gd name="T6" fmla="*/ 1315 w 1321"/>
                  <a:gd name="T7" fmla="*/ 516 h 712"/>
                  <a:gd name="T8" fmla="*/ 1298 w 1321"/>
                  <a:gd name="T9" fmla="*/ 550 h 712"/>
                  <a:gd name="T10" fmla="*/ 1272 w 1321"/>
                  <a:gd name="T11" fmla="*/ 579 h 712"/>
                  <a:gd name="T12" fmla="*/ 1239 w 1321"/>
                  <a:gd name="T13" fmla="*/ 604 h 712"/>
                  <a:gd name="T14" fmla="*/ 1196 w 1321"/>
                  <a:gd name="T15" fmla="*/ 628 h 712"/>
                  <a:gd name="T16" fmla="*/ 1147 w 1321"/>
                  <a:gd name="T17" fmla="*/ 649 h 712"/>
                  <a:gd name="T18" fmla="*/ 1092 w 1321"/>
                  <a:gd name="T19" fmla="*/ 667 h 712"/>
                  <a:gd name="T20" fmla="*/ 1031 w 1321"/>
                  <a:gd name="T21" fmla="*/ 683 h 712"/>
                  <a:gd name="T22" fmla="*/ 967 w 1321"/>
                  <a:gd name="T23" fmla="*/ 694 h 712"/>
                  <a:gd name="T24" fmla="*/ 896 w 1321"/>
                  <a:gd name="T25" fmla="*/ 704 h 712"/>
                  <a:gd name="T26" fmla="*/ 824 w 1321"/>
                  <a:gd name="T27" fmla="*/ 710 h 712"/>
                  <a:gd name="T28" fmla="*/ 795 w 1321"/>
                  <a:gd name="T29" fmla="*/ 712 h 712"/>
                  <a:gd name="T30" fmla="*/ 476 w 1321"/>
                  <a:gd name="T31" fmla="*/ 712 h 712"/>
                  <a:gd name="T32" fmla="*/ 472 w 1321"/>
                  <a:gd name="T33" fmla="*/ 712 h 712"/>
                  <a:gd name="T34" fmla="*/ 409 w 1321"/>
                  <a:gd name="T35" fmla="*/ 708 h 712"/>
                  <a:gd name="T36" fmla="*/ 348 w 1321"/>
                  <a:gd name="T37" fmla="*/ 704 h 712"/>
                  <a:gd name="T38" fmla="*/ 290 w 1321"/>
                  <a:gd name="T39" fmla="*/ 696 h 712"/>
                  <a:gd name="T40" fmla="*/ 235 w 1321"/>
                  <a:gd name="T41" fmla="*/ 689 h 712"/>
                  <a:gd name="T42" fmla="*/ 186 w 1321"/>
                  <a:gd name="T43" fmla="*/ 677 h 712"/>
                  <a:gd name="T44" fmla="*/ 141 w 1321"/>
                  <a:gd name="T45" fmla="*/ 663 h 712"/>
                  <a:gd name="T46" fmla="*/ 102 w 1321"/>
                  <a:gd name="T47" fmla="*/ 648 h 712"/>
                  <a:gd name="T48" fmla="*/ 67 w 1321"/>
                  <a:gd name="T49" fmla="*/ 630 h 712"/>
                  <a:gd name="T50" fmla="*/ 39 w 1321"/>
                  <a:gd name="T51" fmla="*/ 608 h 712"/>
                  <a:gd name="T52" fmla="*/ 18 w 1321"/>
                  <a:gd name="T53" fmla="*/ 583 h 712"/>
                  <a:gd name="T54" fmla="*/ 6 w 1321"/>
                  <a:gd name="T55" fmla="*/ 554 h 712"/>
                  <a:gd name="T56" fmla="*/ 0 w 1321"/>
                  <a:gd name="T57" fmla="*/ 524 h 712"/>
                  <a:gd name="T58" fmla="*/ 0 w 1321"/>
                  <a:gd name="T59" fmla="*/ 520 h 712"/>
                  <a:gd name="T60" fmla="*/ 4 w 1321"/>
                  <a:gd name="T61" fmla="*/ 487 h 712"/>
                  <a:gd name="T62" fmla="*/ 16 w 1321"/>
                  <a:gd name="T63" fmla="*/ 446 h 712"/>
                  <a:gd name="T64" fmla="*/ 51 w 1321"/>
                  <a:gd name="T65" fmla="*/ 370 h 712"/>
                  <a:gd name="T66" fmla="*/ 94 w 1321"/>
                  <a:gd name="T67" fmla="*/ 299 h 712"/>
                  <a:gd name="T68" fmla="*/ 147 w 1321"/>
                  <a:gd name="T69" fmla="*/ 235 h 712"/>
                  <a:gd name="T70" fmla="*/ 204 w 1321"/>
                  <a:gd name="T71" fmla="*/ 176 h 712"/>
                  <a:gd name="T72" fmla="*/ 270 w 1321"/>
                  <a:gd name="T73" fmla="*/ 125 h 712"/>
                  <a:gd name="T74" fmla="*/ 341 w 1321"/>
                  <a:gd name="T75" fmla="*/ 82 h 712"/>
                  <a:gd name="T76" fmla="*/ 415 w 1321"/>
                  <a:gd name="T77" fmla="*/ 47 h 712"/>
                  <a:gd name="T78" fmla="*/ 497 w 1321"/>
                  <a:gd name="T79" fmla="*/ 21 h 712"/>
                  <a:gd name="T80" fmla="*/ 581 w 1321"/>
                  <a:gd name="T81" fmla="*/ 6 h 712"/>
                  <a:gd name="T82" fmla="*/ 667 w 1321"/>
                  <a:gd name="T83" fmla="*/ 0 h 712"/>
                  <a:gd name="T84" fmla="*/ 667 w 1321"/>
                  <a:gd name="T85" fmla="*/ 0 h 712"/>
                  <a:gd name="T86" fmla="*/ 759 w 1321"/>
                  <a:gd name="T87" fmla="*/ 6 h 712"/>
                  <a:gd name="T88" fmla="*/ 847 w 1321"/>
                  <a:gd name="T89" fmla="*/ 23 h 712"/>
                  <a:gd name="T90" fmla="*/ 932 w 1321"/>
                  <a:gd name="T91" fmla="*/ 53 h 712"/>
                  <a:gd name="T92" fmla="*/ 1010 w 1321"/>
                  <a:gd name="T93" fmla="*/ 90 h 712"/>
                  <a:gd name="T94" fmla="*/ 1082 w 1321"/>
                  <a:gd name="T95" fmla="*/ 137 h 712"/>
                  <a:gd name="T96" fmla="*/ 1149 w 1321"/>
                  <a:gd name="T97" fmla="*/ 194 h 712"/>
                  <a:gd name="T98" fmla="*/ 1208 w 1321"/>
                  <a:gd name="T99" fmla="*/ 256 h 712"/>
                  <a:gd name="T100" fmla="*/ 1258 w 1321"/>
                  <a:gd name="T101" fmla="*/ 325 h 712"/>
                  <a:gd name="T102" fmla="*/ 1301 w 1321"/>
                  <a:gd name="T103" fmla="*/ 401 h 712"/>
                  <a:gd name="T104" fmla="*/ 1301 w 1321"/>
                  <a:gd name="T105" fmla="*/ 401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667" y="0"/>
                    </a:lnTo>
                    <a:lnTo>
                      <a:pt x="759" y="6"/>
                    </a:lnTo>
                    <a:lnTo>
                      <a:pt x="847" y="23"/>
                    </a:lnTo>
                    <a:lnTo>
                      <a:pt x="932" y="53"/>
                    </a:lnTo>
                    <a:lnTo>
                      <a:pt x="1010" y="90"/>
                    </a:lnTo>
                    <a:lnTo>
                      <a:pt x="1082" y="137"/>
                    </a:lnTo>
                    <a:lnTo>
                      <a:pt x="1149" y="194"/>
                    </a:lnTo>
                    <a:lnTo>
                      <a:pt x="1208" y="256"/>
                    </a:lnTo>
                    <a:lnTo>
                      <a:pt x="1258" y="325"/>
                    </a:lnTo>
                    <a:lnTo>
                      <a:pt x="1301" y="401"/>
                    </a:lnTo>
                    <a:lnTo>
                      <a:pt x="1301" y="401"/>
                    </a:lnTo>
                    <a:close/>
                  </a:path>
                </a:pathLst>
              </a:custGeom>
              <a:gradFill rotWithShape="1">
                <a:gsLst>
                  <a:gs pos="0">
                    <a:srgbClr val="FFFFFF"/>
                  </a:gs>
                  <a:gs pos="100000">
                    <a:srgbClr val="FF9999"/>
                  </a:gs>
                </a:gsLst>
                <a:lin ang="5400000" scaled="1"/>
              </a:gradFill>
              <a:ln>
                <a:noFill/>
              </a:ln>
              <a:extLst>
                <a:ext uri="{91240B29-F687-4F45-9708-019B960494DF}">
                  <a14:hiddenLine xmlns:a14="http://schemas.microsoft.com/office/drawing/2010/main" w="0">
                    <a:solidFill>
                      <a:srgbClr val="BBF6EE"/>
                    </a:solidFill>
                    <a:prstDash val="solid"/>
                    <a:round/>
                    <a:headEnd/>
                    <a:tailEnd/>
                  </a14:hiddenLine>
                </a:ext>
              </a:extLst>
            </p:spPr>
            <p:txBody>
              <a:bodyPr/>
              <a:lstStyle/>
              <a:p>
                <a:endParaRPr lang="ru-RU"/>
              </a:p>
            </p:txBody>
          </p:sp>
        </p:grpSp>
        <p:sp>
          <p:nvSpPr>
            <p:cNvPr id="378909" name="Text Box 29"/>
            <p:cNvSpPr txBox="1">
              <a:spLocks noChangeArrowheads="1"/>
            </p:cNvSpPr>
            <p:nvPr/>
          </p:nvSpPr>
          <p:spPr bwMode="gray">
            <a:xfrm>
              <a:off x="1648" y="2104"/>
              <a:ext cx="113" cy="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kk-KZ" altLang="ru-RU" sz="1600" b="1" dirty="0" smtClean="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1</a:t>
              </a:r>
              <a:endParaRPr lang="en-US" altLang="ru-RU" sz="1600" b="1" dirty="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endParaRPr>
            </a:p>
          </p:txBody>
        </p:sp>
      </p:grpSp>
      <p:sp>
        <p:nvSpPr>
          <p:cNvPr id="378910" name="Text Box 30"/>
          <p:cNvSpPr txBox="1">
            <a:spLocks noChangeArrowheads="1"/>
          </p:cNvSpPr>
          <p:nvPr/>
        </p:nvSpPr>
        <p:spPr bwMode="auto">
          <a:xfrm>
            <a:off x="492746" y="2005931"/>
            <a:ext cx="3744416"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ru-RU" sz="1600" b="1" dirty="0" err="1" smtClean="0">
                <a:solidFill>
                  <a:srgbClr val="006699"/>
                </a:solidFill>
                <a:latin typeface="Times New Roman" panose="02020603050405020304" pitchFamily="18" charset="0"/>
                <a:cs typeface="Times New Roman" panose="02020603050405020304" pitchFamily="18" charset="0"/>
              </a:rPr>
              <a:t>Сабақ</a:t>
            </a:r>
            <a:r>
              <a:rPr lang="ru-RU" sz="1600" b="1" dirty="0" smtClean="0">
                <a:solidFill>
                  <a:srgbClr val="006699"/>
                </a:solidFill>
                <a:latin typeface="Times New Roman" panose="02020603050405020304" pitchFamily="18" charset="0"/>
                <a:cs typeface="Times New Roman" panose="02020603050405020304" pitchFamily="18" charset="0"/>
              </a:rPr>
              <a:t>  </a:t>
            </a:r>
            <a:r>
              <a:rPr lang="ru-RU" sz="1600" b="1" dirty="0" err="1" smtClean="0">
                <a:solidFill>
                  <a:srgbClr val="006699"/>
                </a:solidFill>
                <a:latin typeface="Times New Roman" panose="02020603050405020304" pitchFamily="18" charset="0"/>
                <a:cs typeface="Times New Roman" panose="02020603050405020304" pitchFamily="18" charset="0"/>
              </a:rPr>
              <a:t>мақсаттарын</a:t>
            </a:r>
            <a:r>
              <a:rPr lang="ru-RU" sz="1600" b="1" dirty="0" smtClean="0">
                <a:solidFill>
                  <a:srgbClr val="006699"/>
                </a:solidFill>
                <a:latin typeface="Times New Roman" panose="02020603050405020304" pitchFamily="18" charset="0"/>
                <a:cs typeface="Times New Roman" panose="02020603050405020304" pitchFamily="18" charset="0"/>
              </a:rPr>
              <a:t>  </a:t>
            </a:r>
            <a:r>
              <a:rPr lang="ru-RU" sz="1600" b="1" dirty="0" err="1" smtClean="0">
                <a:solidFill>
                  <a:srgbClr val="006699"/>
                </a:solidFill>
                <a:latin typeface="Times New Roman" panose="02020603050405020304" pitchFamily="18" charset="0"/>
                <a:cs typeface="Times New Roman" panose="02020603050405020304" pitchFamily="18" charset="0"/>
              </a:rPr>
              <a:t>дұрыс</a:t>
            </a:r>
            <a:r>
              <a:rPr lang="ru-RU" sz="1600" b="1" dirty="0" smtClean="0">
                <a:solidFill>
                  <a:srgbClr val="006699"/>
                </a:solidFill>
                <a:latin typeface="Times New Roman" panose="02020603050405020304" pitchFamily="18" charset="0"/>
                <a:cs typeface="Times New Roman" panose="02020603050405020304" pitchFamily="18" charset="0"/>
              </a:rPr>
              <a:t> </a:t>
            </a:r>
            <a:r>
              <a:rPr lang="ru-RU" sz="1600" b="1" dirty="0" err="1" smtClean="0">
                <a:solidFill>
                  <a:srgbClr val="006699"/>
                </a:solidFill>
                <a:latin typeface="Times New Roman" panose="02020603050405020304" pitchFamily="18" charset="0"/>
                <a:cs typeface="Times New Roman" panose="02020603050405020304" pitchFamily="18" charset="0"/>
              </a:rPr>
              <a:t>анықтау</a:t>
            </a:r>
            <a:endParaRPr lang="ru-RU" sz="1600" dirty="0">
              <a:solidFill>
                <a:srgbClr val="006699"/>
              </a:solidFill>
              <a:latin typeface="Times New Roman" panose="02020603050405020304" pitchFamily="18" charset="0"/>
              <a:cs typeface="Times New Roman" panose="02020603050405020304" pitchFamily="18" charset="0"/>
            </a:endParaRPr>
          </a:p>
          <a:p>
            <a:endParaRPr lang="en-US" altLang="ru-RU" b="1" dirty="0"/>
          </a:p>
        </p:txBody>
      </p:sp>
      <p:sp>
        <p:nvSpPr>
          <p:cNvPr id="378912" name="Text Box 32"/>
          <p:cNvSpPr txBox="1">
            <a:spLocks noChangeArrowheads="1"/>
          </p:cNvSpPr>
          <p:nvPr/>
        </p:nvSpPr>
        <p:spPr bwMode="auto">
          <a:xfrm>
            <a:off x="2971800" y="4267200"/>
            <a:ext cx="1905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US" altLang="ru-RU" b="1"/>
              <a:t>Add Your Text</a:t>
            </a:r>
          </a:p>
        </p:txBody>
      </p:sp>
      <p:sp>
        <p:nvSpPr>
          <p:cNvPr id="378913" name="Text Box 33"/>
          <p:cNvSpPr txBox="1">
            <a:spLocks noChangeArrowheads="1"/>
          </p:cNvSpPr>
          <p:nvPr/>
        </p:nvSpPr>
        <p:spPr bwMode="auto">
          <a:xfrm>
            <a:off x="3581400" y="5405438"/>
            <a:ext cx="1905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US" altLang="ru-RU" b="1">
                <a:solidFill>
                  <a:srgbClr val="FFFFFF"/>
                </a:solidFill>
              </a:rPr>
              <a:t>Add Your Text</a:t>
            </a:r>
          </a:p>
        </p:txBody>
      </p:sp>
      <p:sp>
        <p:nvSpPr>
          <p:cNvPr id="378914" name="AutoShape 34"/>
          <p:cNvSpPr>
            <a:spLocks noChangeArrowheads="1"/>
          </p:cNvSpPr>
          <p:nvPr/>
        </p:nvSpPr>
        <p:spPr bwMode="gray">
          <a:xfrm>
            <a:off x="6084168" y="1707098"/>
            <a:ext cx="2448272" cy="1286169"/>
          </a:xfrm>
          <a:prstGeom prst="wedgeRoundRectCallout">
            <a:avLst>
              <a:gd name="adj1" fmla="val -83508"/>
              <a:gd name="adj2" fmla="val 120241"/>
              <a:gd name="adj3" fmla="val 16667"/>
            </a:avLst>
          </a:prstGeom>
          <a:solidFill>
            <a:srgbClr val="DDDDDD"/>
          </a:solidFill>
          <a:ln w="38100" algn="ctr">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kk-KZ" sz="1400" b="1" dirty="0">
                <a:solidFill>
                  <a:srgbClr val="002060"/>
                </a:solidFill>
                <a:latin typeface="Times New Roman" panose="02020603050405020304" pitchFamily="18" charset="0"/>
                <a:cs typeface="Times New Roman" panose="02020603050405020304" pitchFamily="18" charset="0"/>
              </a:rPr>
              <a:t>Төмендегі кестеде пайдалы сөздер берілген, бұл оқыту мақсатын неғұрлым нақты анықтауға көмектесетін болады</a:t>
            </a:r>
            <a:r>
              <a:rPr lang="ru-RU" sz="1400" b="1" dirty="0">
                <a:solidFill>
                  <a:srgbClr val="002060"/>
                </a:solidFill>
                <a:latin typeface="Times New Roman" panose="02020603050405020304" pitchFamily="18" charset="0"/>
                <a:cs typeface="Times New Roman" panose="02020603050405020304" pitchFamily="18" charset="0"/>
              </a:rPr>
              <a:t>. </a:t>
            </a:r>
          </a:p>
        </p:txBody>
      </p:sp>
      <p:sp>
        <p:nvSpPr>
          <p:cNvPr id="4" name="Скругленный прямоугольник 3"/>
          <p:cNvSpPr/>
          <p:nvPr/>
        </p:nvSpPr>
        <p:spPr bwMode="auto">
          <a:xfrm>
            <a:off x="492747" y="3140969"/>
            <a:ext cx="4384054" cy="2880320"/>
          </a:xfrm>
          <a:prstGeom prst="round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algn="l"/>
            <a:endParaRPr lang="kk-KZ" sz="1400" b="1" dirty="0" smtClean="0">
              <a:latin typeface="Times New Roman" panose="02020603050405020304" pitchFamily="18" charset="0"/>
              <a:cs typeface="Times New Roman" panose="02020603050405020304" pitchFamily="18" charset="0"/>
            </a:endParaRPr>
          </a:p>
          <a:p>
            <a:pPr algn="l"/>
            <a:endParaRPr lang="kk-KZ" sz="1400" b="1" dirty="0">
              <a:latin typeface="Times New Roman" panose="02020603050405020304" pitchFamily="18" charset="0"/>
              <a:cs typeface="Times New Roman" panose="02020603050405020304" pitchFamily="18" charset="0"/>
            </a:endParaRPr>
          </a:p>
          <a:p>
            <a:pPr algn="l"/>
            <a:endParaRPr lang="kk-KZ" sz="1400" b="1" dirty="0" smtClean="0">
              <a:latin typeface="Times New Roman" panose="02020603050405020304" pitchFamily="18" charset="0"/>
              <a:cs typeface="Times New Roman" panose="02020603050405020304" pitchFamily="18" charset="0"/>
            </a:endParaRPr>
          </a:p>
          <a:p>
            <a:pPr algn="l"/>
            <a:r>
              <a:rPr lang="kk-KZ" sz="1400" b="1" dirty="0" smtClean="0">
                <a:latin typeface="Times New Roman" panose="02020603050405020304" pitchFamily="18" charset="0"/>
                <a:cs typeface="Times New Roman" panose="02020603050405020304" pitchFamily="18" charset="0"/>
              </a:rPr>
              <a:t>Дауласуды</a:t>
            </a:r>
            <a:r>
              <a:rPr lang="kk-KZ" sz="1400" b="1" dirty="0">
                <a:latin typeface="Times New Roman" panose="02020603050405020304" pitchFamily="18" charset="0"/>
                <a:cs typeface="Times New Roman" panose="02020603050405020304" pitchFamily="18" charset="0"/>
              </a:rPr>
              <a:t>...</a:t>
            </a:r>
            <a:endParaRPr lang="ru-RU" sz="1400" b="1" dirty="0">
              <a:latin typeface="Times New Roman" panose="02020603050405020304" pitchFamily="18" charset="0"/>
              <a:cs typeface="Times New Roman" panose="02020603050405020304" pitchFamily="18" charset="0"/>
            </a:endParaRPr>
          </a:p>
          <a:p>
            <a:pPr algn="l"/>
            <a:r>
              <a:rPr lang="kk-KZ" sz="1400" b="1" dirty="0">
                <a:latin typeface="Times New Roman" panose="02020603050405020304" pitchFamily="18" charset="0"/>
                <a:cs typeface="Times New Roman" panose="02020603050405020304" pitchFamily="18" charset="0"/>
              </a:rPr>
              <a:t>... туралы пікір тастауды </a:t>
            </a:r>
            <a:r>
              <a:rPr lang="ru-RU" sz="1400" b="1" dirty="0" smtClean="0">
                <a:latin typeface="Times New Roman" panose="02020603050405020304" pitchFamily="18" charset="0"/>
                <a:cs typeface="Times New Roman" panose="02020603050405020304" pitchFamily="18" charset="0"/>
              </a:rPr>
              <a:t>. </a:t>
            </a:r>
            <a:r>
              <a:rPr lang="kk-KZ" sz="1400" b="1" dirty="0" smtClean="0">
                <a:latin typeface="Times New Roman" panose="02020603050405020304" pitchFamily="18" charset="0"/>
                <a:cs typeface="Times New Roman" panose="02020603050405020304" pitchFamily="18" charset="0"/>
              </a:rPr>
              <a:t>Сала </a:t>
            </a:r>
            <a:r>
              <a:rPr lang="kk-KZ" sz="1400" b="1" dirty="0">
                <a:latin typeface="Times New Roman" panose="02020603050405020304" pitchFamily="18" charset="0"/>
                <a:cs typeface="Times New Roman" panose="02020603050405020304" pitchFamily="18" charset="0"/>
              </a:rPr>
              <a:t>білуді...</a:t>
            </a:r>
            <a:endParaRPr lang="ru-RU" sz="1400" b="1" dirty="0">
              <a:latin typeface="Times New Roman" panose="02020603050405020304" pitchFamily="18" charset="0"/>
              <a:cs typeface="Times New Roman" panose="02020603050405020304" pitchFamily="18" charset="0"/>
            </a:endParaRPr>
          </a:p>
          <a:p>
            <a:pPr algn="l"/>
            <a:r>
              <a:rPr lang="kk-KZ" sz="1400" b="1" dirty="0">
                <a:latin typeface="Times New Roman" panose="02020603050405020304" pitchFamily="18" charset="0"/>
                <a:cs typeface="Times New Roman" panose="02020603050405020304" pitchFamily="18" charset="0"/>
              </a:rPr>
              <a:t>Құрылымдауды ... </a:t>
            </a:r>
            <a:r>
              <a:rPr lang="kk-KZ" sz="1400" b="1" dirty="0" smtClean="0">
                <a:latin typeface="Times New Roman" panose="02020603050405020304" pitchFamily="18" charset="0"/>
                <a:cs typeface="Times New Roman" panose="02020603050405020304" pitchFamily="18" charset="0"/>
              </a:rPr>
              <a:t>Таныстыра </a:t>
            </a:r>
            <a:r>
              <a:rPr lang="kk-KZ" sz="1400" b="1" dirty="0">
                <a:latin typeface="Times New Roman" panose="02020603050405020304" pitchFamily="18" charset="0"/>
                <a:cs typeface="Times New Roman" panose="02020603050405020304" pitchFamily="18" charset="0"/>
              </a:rPr>
              <a:t>білуді... </a:t>
            </a:r>
            <a:endParaRPr lang="ru-RU" sz="1400" b="1" dirty="0">
              <a:latin typeface="Times New Roman" panose="02020603050405020304" pitchFamily="18" charset="0"/>
              <a:cs typeface="Times New Roman" panose="02020603050405020304" pitchFamily="18" charset="0"/>
            </a:endParaRPr>
          </a:p>
          <a:p>
            <a:pPr algn="l"/>
            <a:r>
              <a:rPr lang="kk-KZ" sz="1400" b="1" dirty="0">
                <a:latin typeface="Times New Roman" panose="02020603050405020304" pitchFamily="18" charset="0"/>
                <a:cs typeface="Times New Roman" panose="02020603050405020304" pitchFamily="18" charset="0"/>
              </a:rPr>
              <a:t>Қайта құруды ... </a:t>
            </a:r>
            <a:r>
              <a:rPr lang="kk-KZ" sz="1400" b="1" dirty="0" smtClean="0">
                <a:latin typeface="Times New Roman" panose="02020603050405020304" pitchFamily="18" charset="0"/>
                <a:cs typeface="Times New Roman" panose="02020603050405020304" pitchFamily="18" charset="0"/>
              </a:rPr>
              <a:t>Түсіндіруді</a:t>
            </a:r>
            <a:r>
              <a:rPr lang="kk-KZ" sz="1400" b="1" dirty="0">
                <a:latin typeface="Times New Roman" panose="02020603050405020304" pitchFamily="18" charset="0"/>
                <a:cs typeface="Times New Roman" panose="02020603050405020304" pitchFamily="18" charset="0"/>
              </a:rPr>
              <a:t>...</a:t>
            </a:r>
            <a:endParaRPr lang="ru-RU" sz="1400" b="1" dirty="0">
              <a:latin typeface="Times New Roman" panose="02020603050405020304" pitchFamily="18" charset="0"/>
              <a:cs typeface="Times New Roman" panose="02020603050405020304" pitchFamily="18" charset="0"/>
            </a:endParaRPr>
          </a:p>
          <a:p>
            <a:pPr algn="l"/>
            <a:r>
              <a:rPr lang="kk-KZ" sz="1400" b="1" dirty="0">
                <a:latin typeface="Times New Roman" panose="02020603050405020304" pitchFamily="18" charset="0"/>
                <a:cs typeface="Times New Roman" panose="02020603050405020304" pitchFamily="18" charset="0"/>
              </a:rPr>
              <a:t>Шешім шығаруды... </a:t>
            </a:r>
            <a:r>
              <a:rPr lang="kk-KZ" sz="1400" b="1" dirty="0" smtClean="0">
                <a:latin typeface="Times New Roman" panose="02020603050405020304" pitchFamily="18" charset="0"/>
                <a:cs typeface="Times New Roman" panose="02020603050405020304" pitchFamily="18" charset="0"/>
              </a:rPr>
              <a:t>Негіздеуді</a:t>
            </a:r>
            <a:r>
              <a:rPr lang="kk-KZ" sz="1400" b="1" dirty="0">
                <a:latin typeface="Times New Roman" panose="02020603050405020304" pitchFamily="18" charset="0"/>
                <a:cs typeface="Times New Roman" panose="02020603050405020304" pitchFamily="18" charset="0"/>
              </a:rPr>
              <a:t>... </a:t>
            </a:r>
            <a:endParaRPr lang="ru-RU" sz="1400" b="1" dirty="0">
              <a:latin typeface="Times New Roman" panose="02020603050405020304" pitchFamily="18" charset="0"/>
              <a:cs typeface="Times New Roman" panose="02020603050405020304" pitchFamily="18" charset="0"/>
            </a:endParaRPr>
          </a:p>
          <a:p>
            <a:pPr algn="l"/>
            <a:r>
              <a:rPr lang="kk-KZ" sz="1400" b="1" dirty="0">
                <a:latin typeface="Times New Roman" panose="02020603050405020304" pitchFamily="18" charset="0"/>
                <a:cs typeface="Times New Roman" panose="02020603050405020304" pitchFamily="18" charset="0"/>
              </a:rPr>
              <a:t>Оңайлатуды </a:t>
            </a:r>
            <a:r>
              <a:rPr lang="kk-KZ" sz="1400" b="1" dirty="0" smtClean="0">
                <a:latin typeface="Times New Roman" panose="02020603050405020304" pitchFamily="18" charset="0"/>
                <a:cs typeface="Times New Roman" panose="02020603050405020304" pitchFamily="18" charset="0"/>
              </a:rPr>
              <a:t>...</a:t>
            </a:r>
          </a:p>
          <a:p>
            <a:pPr algn="l"/>
            <a:r>
              <a:rPr lang="kk-KZ" sz="1400" b="1" dirty="0" smtClean="0">
                <a:latin typeface="Times New Roman" panose="02020603050405020304" pitchFamily="18" charset="0"/>
                <a:cs typeface="Times New Roman" panose="02020603050405020304" pitchFamily="18" charset="0"/>
              </a:rPr>
              <a:t>Сілтеуді</a:t>
            </a:r>
            <a:r>
              <a:rPr lang="ru-RU" sz="1400" b="1" dirty="0">
                <a:latin typeface="Times New Roman" panose="02020603050405020304" pitchFamily="18" charset="0"/>
                <a:cs typeface="Times New Roman" panose="02020603050405020304" pitchFamily="18" charset="0"/>
              </a:rPr>
              <a:t>... </a:t>
            </a:r>
            <a:r>
              <a:rPr lang="kk-KZ" sz="1400" b="1" dirty="0" smtClean="0">
                <a:latin typeface="Times New Roman" panose="02020603050405020304" pitchFamily="18" charset="0"/>
                <a:cs typeface="Times New Roman" panose="02020603050405020304" pitchFamily="18" charset="0"/>
              </a:rPr>
              <a:t>..</a:t>
            </a:r>
            <a:r>
              <a:rPr lang="kk-KZ" sz="1400" b="1" dirty="0">
                <a:latin typeface="Times New Roman" panose="02020603050405020304" pitchFamily="18" charset="0"/>
                <a:cs typeface="Times New Roman" panose="02020603050405020304" pitchFamily="18" charset="0"/>
              </a:rPr>
              <a:t>арада байланыс орнатуды... </a:t>
            </a:r>
            <a:endParaRPr lang="ru-RU" sz="1400" b="1" dirty="0">
              <a:latin typeface="Times New Roman" panose="02020603050405020304" pitchFamily="18" charset="0"/>
              <a:cs typeface="Times New Roman" panose="02020603050405020304" pitchFamily="18" charset="0"/>
            </a:endParaRPr>
          </a:p>
          <a:p>
            <a:pPr algn="l"/>
            <a:r>
              <a:rPr lang="kk-KZ" sz="1400" b="1" dirty="0">
                <a:latin typeface="Times New Roman" panose="02020603050405020304" pitchFamily="18" charset="0"/>
                <a:cs typeface="Times New Roman" panose="02020603050405020304" pitchFamily="18" charset="0"/>
              </a:rPr>
              <a:t>...арадағы байланысты түсіндіруді... </a:t>
            </a:r>
            <a:endParaRPr lang="ru-RU" sz="1400" b="1" dirty="0" smtClean="0">
              <a:latin typeface="Times New Roman" panose="02020603050405020304" pitchFamily="18" charset="0"/>
              <a:cs typeface="Times New Roman" panose="02020603050405020304" pitchFamily="18" charset="0"/>
            </a:endParaRPr>
          </a:p>
          <a:p>
            <a:pPr algn="l"/>
            <a:r>
              <a:rPr lang="kk-KZ" sz="1400" b="1" dirty="0" smtClean="0">
                <a:latin typeface="Times New Roman" panose="02020603050405020304" pitchFamily="18" charset="0"/>
                <a:cs typeface="Times New Roman" panose="02020603050405020304" pitchFamily="18" charset="0"/>
              </a:rPr>
              <a:t>Түсініктеме </a:t>
            </a:r>
            <a:r>
              <a:rPr lang="kk-KZ" sz="1400" b="1" dirty="0">
                <a:latin typeface="Times New Roman" panose="02020603050405020304" pitchFamily="18" charset="0"/>
                <a:cs typeface="Times New Roman" panose="02020603050405020304" pitchFamily="18" charset="0"/>
              </a:rPr>
              <a:t>беруді... </a:t>
            </a:r>
            <a:r>
              <a:rPr lang="kk-KZ" sz="1400" b="1" dirty="0" smtClean="0">
                <a:latin typeface="Times New Roman" panose="02020603050405020304" pitchFamily="18" charset="0"/>
                <a:cs typeface="Times New Roman" panose="02020603050405020304" pitchFamily="18" charset="0"/>
              </a:rPr>
              <a:t>Есте </a:t>
            </a:r>
            <a:r>
              <a:rPr lang="kk-KZ" sz="1400" b="1" dirty="0">
                <a:latin typeface="Times New Roman" panose="02020603050405020304" pitchFamily="18" charset="0"/>
                <a:cs typeface="Times New Roman" panose="02020603050405020304" pitchFamily="18" charset="0"/>
              </a:rPr>
              <a:t>ұстауды...</a:t>
            </a:r>
            <a:endParaRPr lang="ru-RU" sz="1400" b="1" dirty="0">
              <a:latin typeface="Times New Roman" panose="02020603050405020304" pitchFamily="18" charset="0"/>
              <a:cs typeface="Times New Roman" panose="02020603050405020304" pitchFamily="18" charset="0"/>
            </a:endParaRPr>
          </a:p>
          <a:p>
            <a:pPr algn="l"/>
            <a:r>
              <a:rPr lang="kk-KZ" sz="1400" b="1" dirty="0">
                <a:latin typeface="Times New Roman" panose="02020603050405020304" pitchFamily="18" charset="0"/>
                <a:cs typeface="Times New Roman" panose="02020603050405020304" pitchFamily="18" charset="0"/>
              </a:rPr>
              <a:t>Еске түсіруді </a:t>
            </a:r>
            <a:r>
              <a:rPr lang="kk-KZ" sz="1400" dirty="0" smtClean="0">
                <a:latin typeface="Times New Roman" panose="02020603050405020304" pitchFamily="18" charset="0"/>
                <a:cs typeface="Times New Roman" panose="02020603050405020304" pitchFamily="18" charset="0"/>
              </a:rPr>
              <a:t>...</a:t>
            </a:r>
            <a:r>
              <a:rPr lang="kk-KZ" sz="1400" b="1" dirty="0" smtClean="0">
                <a:latin typeface="Times New Roman" panose="02020603050405020304" pitchFamily="18" charset="0"/>
                <a:cs typeface="Times New Roman" panose="02020603050405020304" pitchFamily="18" charset="0"/>
              </a:rPr>
              <a:t>туралы </a:t>
            </a:r>
            <a:r>
              <a:rPr lang="kk-KZ" sz="1400" b="1" dirty="0">
                <a:latin typeface="Times New Roman" panose="02020603050405020304" pitchFamily="18" charset="0"/>
                <a:cs typeface="Times New Roman" panose="02020603050405020304" pitchFamily="18" charset="0"/>
              </a:rPr>
              <a:t>сұрақтар қоюды..... </a:t>
            </a:r>
          </a:p>
          <a:p>
            <a:pPr algn="l"/>
            <a:r>
              <a:rPr lang="kk-KZ" sz="1400" b="1" dirty="0">
                <a:latin typeface="Times New Roman" panose="02020603050405020304" pitchFamily="18" charset="0"/>
                <a:cs typeface="Times New Roman" panose="02020603050405020304" pitchFamily="18" charset="0"/>
              </a:rPr>
              <a:t>сұрақтарды таңдауды </a:t>
            </a:r>
            <a:endParaRPr lang="ru-RU" sz="1400" b="1" dirty="0">
              <a:latin typeface="Times New Roman" panose="02020603050405020304" pitchFamily="18" charset="0"/>
              <a:cs typeface="Times New Roman" panose="02020603050405020304" pitchFamily="18" charset="0"/>
            </a:endParaRPr>
          </a:p>
          <a:p>
            <a:pPr algn="l"/>
            <a:endParaRPr lang="ru-RU" sz="1400" b="1" dirty="0">
              <a:latin typeface="Times New Roman" panose="02020603050405020304" pitchFamily="18" charset="0"/>
              <a:cs typeface="Times New Roman" panose="02020603050405020304"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ru-RU"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9739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13" name="Text Box 33"/>
          <p:cNvSpPr txBox="1">
            <a:spLocks noChangeArrowheads="1"/>
          </p:cNvSpPr>
          <p:nvPr/>
        </p:nvSpPr>
        <p:spPr bwMode="auto">
          <a:xfrm>
            <a:off x="5364088" y="1603351"/>
            <a:ext cx="311813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endParaRPr lang="en-US" altLang="ru-RU" b="1" dirty="0">
              <a:solidFill>
                <a:srgbClr val="FFFFFF"/>
              </a:solidFill>
            </a:endParaRPr>
          </a:p>
        </p:txBody>
      </p:sp>
      <p:sp>
        <p:nvSpPr>
          <p:cNvPr id="2" name="Заголовок 1"/>
          <p:cNvSpPr>
            <a:spLocks noGrp="1"/>
          </p:cNvSpPr>
          <p:nvPr>
            <p:ph type="title"/>
          </p:nvPr>
        </p:nvSpPr>
        <p:spPr>
          <a:xfrm>
            <a:off x="0" y="228600"/>
            <a:ext cx="9144000" cy="608112"/>
          </a:xfrm>
        </p:spPr>
        <p:txBody>
          <a:bodyPr/>
          <a:lstStyle/>
          <a:p>
            <a:pPr algn="just"/>
            <a:r>
              <a:rPr lang="ru-RU" altLang="ru-RU" sz="1800" dirty="0" smtClean="0"/>
              <a:t/>
            </a:r>
            <a:br>
              <a:rPr lang="ru-RU" altLang="ru-RU" sz="1800" dirty="0" smtClean="0"/>
            </a:br>
            <a:endParaRPr lang="ru-RU" sz="2400" b="1" dirty="0">
              <a:solidFill>
                <a:srgbClr val="00B0F0"/>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466778670"/>
              </p:ext>
            </p:extLst>
          </p:nvPr>
        </p:nvGraphicFramePr>
        <p:xfrm>
          <a:off x="179512" y="332656"/>
          <a:ext cx="7416823" cy="3888431"/>
        </p:xfrm>
        <a:graphic>
          <a:graphicData uri="http://schemas.openxmlformats.org/drawingml/2006/table">
            <a:tbl>
              <a:tblPr firstRow="1" firstCol="1" bandRow="1">
                <a:tableStyleId>{5C22544A-7EE6-4342-B048-85BDC9FD1C3A}</a:tableStyleId>
              </a:tblPr>
              <a:tblGrid>
                <a:gridCol w="1503358"/>
                <a:gridCol w="3449974"/>
                <a:gridCol w="2463491"/>
              </a:tblGrid>
              <a:tr h="456423">
                <a:tc>
                  <a:txBody>
                    <a:bodyPr/>
                    <a:lstStyle/>
                    <a:p>
                      <a:pPr>
                        <a:lnSpc>
                          <a:spcPct val="115000"/>
                        </a:lnSpc>
                        <a:spcAft>
                          <a:spcPts val="1000"/>
                        </a:spcAft>
                      </a:pPr>
                      <a:r>
                        <a:rPr lang="kk-KZ" sz="1400" b="1" dirty="0">
                          <a:effectLst/>
                          <a:latin typeface="Times New Roman" panose="02020603050405020304" pitchFamily="18" charset="0"/>
                          <a:cs typeface="Times New Roman" panose="02020603050405020304" pitchFamily="18" charset="0"/>
                        </a:rPr>
                        <a:t>1-сабақ </a:t>
                      </a:r>
                      <a:endParaRPr lang="ru-RU" sz="1400" b="1" dirty="0">
                        <a:effectLst/>
                        <a:latin typeface="Times New Roman" panose="02020603050405020304" pitchFamily="18" charset="0"/>
                        <a:ea typeface="Calibri"/>
                        <a:cs typeface="Times New Roman" panose="02020603050405020304" pitchFamily="18" charset="0"/>
                      </a:endParaRPr>
                    </a:p>
                  </a:txBody>
                  <a:tcPr marL="26213" marR="26213" marT="0" marB="0"/>
                </a:tc>
                <a:tc>
                  <a:txBody>
                    <a:bodyPr/>
                    <a:lstStyle/>
                    <a:p>
                      <a:pPr>
                        <a:lnSpc>
                          <a:spcPct val="115000"/>
                        </a:lnSpc>
                        <a:spcAft>
                          <a:spcPts val="1000"/>
                        </a:spcAft>
                      </a:pPr>
                      <a:r>
                        <a:rPr lang="kk-KZ" sz="1400" b="1">
                          <a:effectLst/>
                          <a:latin typeface="Times New Roman" panose="02020603050405020304" pitchFamily="18" charset="0"/>
                          <a:cs typeface="Times New Roman" panose="02020603050405020304" pitchFamily="18" charset="0"/>
                        </a:rPr>
                        <a:t>7-сынып</a:t>
                      </a:r>
                      <a:endParaRPr lang="ru-RU" sz="1400" b="1">
                        <a:effectLst/>
                        <a:latin typeface="Times New Roman" panose="02020603050405020304" pitchFamily="18" charset="0"/>
                        <a:ea typeface="Calibri"/>
                        <a:cs typeface="Times New Roman" panose="02020603050405020304" pitchFamily="18" charset="0"/>
                      </a:endParaRPr>
                    </a:p>
                  </a:txBody>
                  <a:tcPr marL="26213" marR="26213" marT="0" marB="0"/>
                </a:tc>
                <a:tc>
                  <a:txBody>
                    <a:bodyPr/>
                    <a:lstStyle/>
                    <a:p>
                      <a:pPr>
                        <a:lnSpc>
                          <a:spcPct val="115000"/>
                        </a:lnSpc>
                        <a:spcAft>
                          <a:spcPts val="1000"/>
                        </a:spcAft>
                      </a:pPr>
                      <a:r>
                        <a:rPr lang="kk-KZ" sz="1400" b="1">
                          <a:effectLst/>
                          <a:latin typeface="Times New Roman" panose="02020603050405020304" pitchFamily="18" charset="0"/>
                          <a:cs typeface="Times New Roman" panose="02020603050405020304" pitchFamily="18" charset="0"/>
                        </a:rPr>
                        <a:t>Алгебра</a:t>
                      </a:r>
                      <a:endParaRPr lang="ru-RU" sz="1400" b="1">
                        <a:effectLst/>
                        <a:latin typeface="Times New Roman" panose="02020603050405020304" pitchFamily="18" charset="0"/>
                        <a:ea typeface="Calibri"/>
                        <a:cs typeface="Times New Roman" panose="02020603050405020304" pitchFamily="18" charset="0"/>
                      </a:endParaRPr>
                    </a:p>
                  </a:txBody>
                  <a:tcPr marL="26213" marR="26213" marT="0" marB="0"/>
                </a:tc>
              </a:tr>
              <a:tr h="912847">
                <a:tc>
                  <a:txBody>
                    <a:bodyPr/>
                    <a:lstStyle/>
                    <a:p>
                      <a:pPr>
                        <a:lnSpc>
                          <a:spcPct val="115000"/>
                        </a:lnSpc>
                        <a:spcAft>
                          <a:spcPts val="1000"/>
                        </a:spcAft>
                      </a:pPr>
                      <a:r>
                        <a:rPr lang="ru-RU" sz="1400" b="1" dirty="0" err="1">
                          <a:effectLst/>
                          <a:latin typeface="Times New Roman" panose="02020603050405020304" pitchFamily="18" charset="0"/>
                          <a:cs typeface="Times New Roman" panose="02020603050405020304" pitchFamily="18" charset="0"/>
                        </a:rPr>
                        <a:t>Сабақтың</a:t>
                      </a:r>
                      <a:r>
                        <a:rPr lang="ru-RU" sz="1400" b="1" dirty="0">
                          <a:effectLst/>
                          <a:latin typeface="Times New Roman" panose="02020603050405020304" pitchFamily="18" charset="0"/>
                          <a:cs typeface="Times New Roman" panose="02020603050405020304" pitchFamily="18" charset="0"/>
                        </a:rPr>
                        <a:t> </a:t>
                      </a:r>
                      <a:r>
                        <a:rPr lang="ru-RU" sz="1400" b="1" dirty="0" err="1">
                          <a:effectLst/>
                          <a:latin typeface="Times New Roman" panose="02020603050405020304" pitchFamily="18" charset="0"/>
                          <a:cs typeface="Times New Roman" panose="02020603050405020304" pitchFamily="18" charset="0"/>
                        </a:rPr>
                        <a:t>тақырыбы</a:t>
                      </a:r>
                      <a:r>
                        <a:rPr lang="ru-RU" sz="1400" b="1" dirty="0">
                          <a:effectLst/>
                          <a:latin typeface="Times New Roman" panose="02020603050405020304" pitchFamily="18" charset="0"/>
                          <a:cs typeface="Times New Roman" panose="02020603050405020304" pitchFamily="18" charset="0"/>
                        </a:rPr>
                        <a:t>:</a:t>
                      </a:r>
                      <a:endParaRPr lang="ru-RU" sz="1400" b="1" dirty="0">
                        <a:effectLst/>
                        <a:latin typeface="Times New Roman" panose="02020603050405020304" pitchFamily="18" charset="0"/>
                        <a:ea typeface="Calibri"/>
                        <a:cs typeface="Times New Roman" panose="02020603050405020304" pitchFamily="18" charset="0"/>
                      </a:endParaRPr>
                    </a:p>
                  </a:txBody>
                  <a:tcPr marL="26213" marR="26213" marT="0" marB="0"/>
                </a:tc>
                <a:tc gridSpan="2">
                  <a:txBody>
                    <a:bodyPr/>
                    <a:lstStyle/>
                    <a:p>
                      <a:pPr>
                        <a:lnSpc>
                          <a:spcPct val="115000"/>
                        </a:lnSpc>
                        <a:spcAft>
                          <a:spcPts val="0"/>
                        </a:spcAft>
                      </a:pPr>
                      <a:r>
                        <a:rPr lang="kk-KZ" sz="1400" b="1" dirty="0">
                          <a:effectLst/>
                          <a:latin typeface="Times New Roman" panose="02020603050405020304" pitchFamily="18" charset="0"/>
                          <a:cs typeface="Times New Roman" panose="02020603050405020304" pitchFamily="18" charset="0"/>
                        </a:rPr>
                        <a:t>Натурал көрсеткішті дәреже</a:t>
                      </a:r>
                      <a:endParaRPr lang="ru-RU" sz="1400" b="1" dirty="0">
                        <a:effectLst/>
                        <a:latin typeface="Times New Roman" panose="02020603050405020304" pitchFamily="18" charset="0"/>
                        <a:cs typeface="Times New Roman" panose="02020603050405020304" pitchFamily="18" charset="0"/>
                      </a:endParaRPr>
                    </a:p>
                    <a:p>
                      <a:pPr>
                        <a:lnSpc>
                          <a:spcPct val="115000"/>
                        </a:lnSpc>
                        <a:spcAft>
                          <a:spcPts val="1000"/>
                        </a:spcAft>
                      </a:pPr>
                      <a:r>
                        <a:rPr lang="ru-RU" sz="1400" b="1" dirty="0">
                          <a:effectLst/>
                          <a:latin typeface="Times New Roman" panose="02020603050405020304" pitchFamily="18" charset="0"/>
                          <a:cs typeface="Times New Roman" panose="02020603050405020304" pitchFamily="18" charset="0"/>
                        </a:rPr>
                        <a:t> </a:t>
                      </a:r>
                      <a:endParaRPr lang="ru-RU" sz="1400" b="1" dirty="0">
                        <a:effectLst/>
                        <a:latin typeface="Times New Roman" panose="02020603050405020304" pitchFamily="18" charset="0"/>
                        <a:ea typeface="Calibri"/>
                        <a:cs typeface="Times New Roman" panose="02020603050405020304" pitchFamily="18" charset="0"/>
                      </a:endParaRPr>
                    </a:p>
                  </a:txBody>
                  <a:tcPr marL="26213" marR="26213" marT="0" marB="0"/>
                </a:tc>
                <a:tc hMerge="1">
                  <a:txBody>
                    <a:bodyPr/>
                    <a:lstStyle/>
                    <a:p>
                      <a:endParaRPr lang="ru-RU"/>
                    </a:p>
                  </a:txBody>
                  <a:tcPr/>
                </a:tc>
              </a:tr>
              <a:tr h="912847">
                <a:tc>
                  <a:txBody>
                    <a:bodyPr/>
                    <a:lstStyle/>
                    <a:p>
                      <a:pPr>
                        <a:lnSpc>
                          <a:spcPct val="115000"/>
                        </a:lnSpc>
                        <a:spcAft>
                          <a:spcPts val="1000"/>
                        </a:spcAft>
                      </a:pPr>
                      <a:r>
                        <a:rPr lang="ru-RU" sz="1400" b="1">
                          <a:effectLst/>
                          <a:latin typeface="Times New Roman" panose="02020603050405020304" pitchFamily="18" charset="0"/>
                          <a:cs typeface="Times New Roman" panose="02020603050405020304" pitchFamily="18" charset="0"/>
                        </a:rPr>
                        <a:t>Жалпы мақсаты:</a:t>
                      </a:r>
                      <a:endParaRPr lang="ru-RU" sz="1400" b="1">
                        <a:effectLst/>
                        <a:latin typeface="Times New Roman" panose="02020603050405020304" pitchFamily="18" charset="0"/>
                        <a:ea typeface="Calibri"/>
                        <a:cs typeface="Times New Roman" panose="02020603050405020304" pitchFamily="18" charset="0"/>
                      </a:endParaRPr>
                    </a:p>
                  </a:txBody>
                  <a:tcPr marL="26213" marR="26213" marT="0" marB="0"/>
                </a:tc>
                <a:tc gridSpan="2">
                  <a:txBody>
                    <a:bodyPr/>
                    <a:lstStyle/>
                    <a:p>
                      <a:pPr>
                        <a:lnSpc>
                          <a:spcPct val="115000"/>
                        </a:lnSpc>
                        <a:spcAft>
                          <a:spcPts val="0"/>
                        </a:spcAft>
                      </a:pPr>
                      <a:r>
                        <a:rPr lang="kk-KZ" sz="1400" b="1" dirty="0">
                          <a:effectLst/>
                          <a:latin typeface="Times New Roman" panose="02020603050405020304" pitchFamily="18" charset="0"/>
                          <a:cs typeface="Times New Roman" panose="02020603050405020304" pitchFamily="18" charset="0"/>
                        </a:rPr>
                        <a:t>Натурал көрсеткішті дәреже  ұғымын түсінуі, дәрежені көбейтіндіге, көбейтіндіні дәрежеге айналдыру. </a:t>
                      </a:r>
                      <a:endParaRPr lang="ru-RU" sz="1400" b="1" dirty="0">
                        <a:effectLst/>
                        <a:latin typeface="Times New Roman" panose="02020603050405020304" pitchFamily="18" charset="0"/>
                        <a:ea typeface="Calibri"/>
                        <a:cs typeface="Times New Roman" panose="02020603050405020304" pitchFamily="18" charset="0"/>
                      </a:endParaRPr>
                    </a:p>
                  </a:txBody>
                  <a:tcPr marL="26213" marR="26213" marT="0" marB="0"/>
                </a:tc>
                <a:tc hMerge="1">
                  <a:txBody>
                    <a:bodyPr/>
                    <a:lstStyle/>
                    <a:p>
                      <a:endParaRPr lang="ru-RU"/>
                    </a:p>
                  </a:txBody>
                  <a:tcPr/>
                </a:tc>
              </a:tr>
              <a:tr h="1606314">
                <a:tc>
                  <a:txBody>
                    <a:bodyPr/>
                    <a:lstStyle/>
                    <a:p>
                      <a:pPr>
                        <a:lnSpc>
                          <a:spcPct val="115000"/>
                        </a:lnSpc>
                        <a:spcAft>
                          <a:spcPts val="1000"/>
                        </a:spcAft>
                      </a:pPr>
                      <a:r>
                        <a:rPr lang="ru-RU" sz="1400" b="1">
                          <a:effectLst/>
                          <a:latin typeface="Times New Roman" panose="02020603050405020304" pitchFamily="18" charset="0"/>
                          <a:cs typeface="Times New Roman" panose="02020603050405020304" pitchFamily="18" charset="0"/>
                        </a:rPr>
                        <a:t>Оқу нәтижесі:</a:t>
                      </a:r>
                      <a:endParaRPr lang="ru-RU" sz="1400" b="1">
                        <a:effectLst/>
                        <a:latin typeface="Times New Roman" panose="02020603050405020304" pitchFamily="18" charset="0"/>
                        <a:ea typeface="Calibri"/>
                        <a:cs typeface="Times New Roman" panose="02020603050405020304" pitchFamily="18" charset="0"/>
                      </a:endParaRPr>
                    </a:p>
                  </a:txBody>
                  <a:tcPr marL="26213" marR="26213" marT="0" marB="0"/>
                </a:tc>
                <a:tc gridSpan="2">
                  <a:txBody>
                    <a:bodyPr/>
                    <a:lstStyle/>
                    <a:p>
                      <a:pPr>
                        <a:lnSpc>
                          <a:spcPct val="115000"/>
                        </a:lnSpc>
                        <a:spcAft>
                          <a:spcPts val="0"/>
                        </a:spcAft>
                      </a:pPr>
                      <a:r>
                        <a:rPr lang="kk-KZ" sz="1400" b="1" dirty="0">
                          <a:effectLst/>
                          <a:latin typeface="Times New Roman" panose="02020603050405020304" pitchFamily="18" charset="0"/>
                          <a:cs typeface="Times New Roman" panose="02020603050405020304" pitchFamily="18" charset="0"/>
                        </a:rPr>
                        <a:t>Оқушылар натурал көрсеткішті дәреже  ұғымына анықтама бере алады, дәреже мені көбейтінді арасындағы байланысты орната алады. Берілген формуланы математикалық тілде жеткізе алады.Математикалық формулаларды қолдана алады.Дербес жағдайларды жалпылау негізінде шамалар арасындағы тәуелділіктің формулаларын өздігінен құрастыра алады.</a:t>
                      </a:r>
                      <a:endParaRPr lang="ru-RU" sz="1400" b="1" dirty="0">
                        <a:effectLst/>
                        <a:latin typeface="Times New Roman" panose="02020603050405020304" pitchFamily="18" charset="0"/>
                        <a:ea typeface="Calibri"/>
                        <a:cs typeface="Times New Roman" panose="02020603050405020304" pitchFamily="18" charset="0"/>
                      </a:endParaRPr>
                    </a:p>
                  </a:txBody>
                  <a:tcPr marL="26213" marR="26213" marT="0" marB="0"/>
                </a:tc>
                <a:tc hMerge="1">
                  <a:txBody>
                    <a:bodyPr/>
                    <a:lstStyle/>
                    <a:p>
                      <a:endParaRPr lang="ru-RU"/>
                    </a:p>
                  </a:txBody>
                  <a:tcPr/>
                </a:tc>
              </a:tr>
            </a:tbl>
          </a:graphicData>
        </a:graphic>
      </p:graphicFrame>
    </p:spTree>
    <p:extLst>
      <p:ext uri="{BB962C8B-B14F-4D97-AF65-F5344CB8AC3E}">
        <p14:creationId xmlns:p14="http://schemas.microsoft.com/office/powerpoint/2010/main" val="20311580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13" name="Text Box 33"/>
          <p:cNvSpPr txBox="1">
            <a:spLocks noChangeArrowheads="1"/>
          </p:cNvSpPr>
          <p:nvPr/>
        </p:nvSpPr>
        <p:spPr bwMode="auto">
          <a:xfrm>
            <a:off x="5364088" y="1603351"/>
            <a:ext cx="311813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endParaRPr lang="en-US" altLang="ru-RU" b="1" dirty="0">
              <a:solidFill>
                <a:srgbClr val="FFFFFF"/>
              </a:solidFill>
            </a:endParaRPr>
          </a:p>
        </p:txBody>
      </p:sp>
      <p:sp>
        <p:nvSpPr>
          <p:cNvPr id="2" name="Заголовок 1"/>
          <p:cNvSpPr>
            <a:spLocks noGrp="1"/>
          </p:cNvSpPr>
          <p:nvPr>
            <p:ph type="title"/>
          </p:nvPr>
        </p:nvSpPr>
        <p:spPr>
          <a:xfrm>
            <a:off x="0" y="228600"/>
            <a:ext cx="9144000" cy="608112"/>
          </a:xfrm>
        </p:spPr>
        <p:txBody>
          <a:bodyPr/>
          <a:lstStyle/>
          <a:p>
            <a:pPr algn="just"/>
            <a:r>
              <a:rPr lang="ru-RU" altLang="ru-RU" sz="1800" dirty="0" smtClean="0"/>
              <a:t/>
            </a:r>
            <a:br>
              <a:rPr lang="ru-RU" altLang="ru-RU" sz="1800" dirty="0" smtClean="0"/>
            </a:br>
            <a:endParaRPr lang="ru-RU" sz="2400" b="1" dirty="0">
              <a:solidFill>
                <a:srgbClr val="00B0F0"/>
              </a:solidFill>
              <a:latin typeface="Times New Roman" panose="02020603050405020304" pitchFamily="18" charset="0"/>
              <a:cs typeface="Times New Roman" panose="02020603050405020304" pitchFamily="18" charset="0"/>
            </a:endParaRPr>
          </a:p>
        </p:txBody>
      </p:sp>
      <p:graphicFrame>
        <p:nvGraphicFramePr>
          <p:cNvPr id="6" name="Объект 5"/>
          <p:cNvGraphicFramePr>
            <a:graphicFrameLocks noGrp="1"/>
          </p:cNvGraphicFramePr>
          <p:nvPr>
            <p:ph idx="1"/>
            <p:extLst>
              <p:ext uri="{D42A27DB-BD31-4B8C-83A1-F6EECF244321}">
                <p14:modId xmlns:p14="http://schemas.microsoft.com/office/powerpoint/2010/main" val="2926939344"/>
              </p:ext>
            </p:extLst>
          </p:nvPr>
        </p:nvGraphicFramePr>
        <p:xfrm>
          <a:off x="0" y="128016"/>
          <a:ext cx="9144001" cy="6603526"/>
        </p:xfrm>
        <a:graphic>
          <a:graphicData uri="http://schemas.openxmlformats.org/drawingml/2006/table">
            <a:tbl>
              <a:tblPr firstRow="1" firstCol="1" bandRow="1">
                <a:tableStyleId>{5C22544A-7EE6-4342-B048-85BDC9FD1C3A}</a:tableStyleId>
              </a:tblPr>
              <a:tblGrid>
                <a:gridCol w="1296495"/>
                <a:gridCol w="1230081"/>
                <a:gridCol w="1564273"/>
                <a:gridCol w="1230081"/>
                <a:gridCol w="1296495"/>
                <a:gridCol w="1296495"/>
                <a:gridCol w="1230081"/>
              </a:tblGrid>
              <a:tr h="277804">
                <a:tc rowSpan="2">
                  <a:txBody>
                    <a:bodyPr/>
                    <a:lstStyle/>
                    <a:p>
                      <a:pPr algn="ctr">
                        <a:lnSpc>
                          <a:spcPct val="115000"/>
                        </a:lnSpc>
                        <a:spcAft>
                          <a:spcPts val="0"/>
                        </a:spcAft>
                      </a:pPr>
                      <a:endParaRPr lang="en-US" sz="1200" dirty="0" smtClean="0">
                        <a:effectLst/>
                        <a:latin typeface="Times New Roman" panose="02020603050405020304" pitchFamily="18" charset="0"/>
                        <a:cs typeface="Times New Roman" panose="02020603050405020304" pitchFamily="18" charset="0"/>
                      </a:endParaRPr>
                    </a:p>
                    <a:p>
                      <a:pPr algn="ctr">
                        <a:lnSpc>
                          <a:spcPct val="115000"/>
                        </a:lnSpc>
                        <a:spcAft>
                          <a:spcPts val="0"/>
                        </a:spcAft>
                      </a:pPr>
                      <a:endParaRPr lang="en-US" sz="1200" dirty="0" smtClean="0">
                        <a:effectLst/>
                        <a:latin typeface="Times New Roman" panose="02020603050405020304" pitchFamily="18" charset="0"/>
                        <a:ea typeface="Calibri"/>
                        <a:cs typeface="Times New Roman" panose="02020603050405020304" pitchFamily="18" charset="0"/>
                      </a:endParaRPr>
                    </a:p>
                    <a:p>
                      <a:pPr algn="ctr">
                        <a:lnSpc>
                          <a:spcPct val="115000"/>
                        </a:lnSpc>
                        <a:spcAft>
                          <a:spcPts val="0"/>
                        </a:spcAft>
                      </a:pPr>
                      <a:endParaRPr lang="ru-RU" sz="1200" dirty="0">
                        <a:effectLst/>
                        <a:latin typeface="Times New Roman" panose="02020603050405020304" pitchFamily="18" charset="0"/>
                        <a:ea typeface="Calibri"/>
                        <a:cs typeface="Times New Roman" panose="02020603050405020304" pitchFamily="18" charset="0"/>
                      </a:endParaRPr>
                    </a:p>
                  </a:txBody>
                  <a:tcPr marL="2172" marR="2172" marT="0" marB="0"/>
                </a:tc>
                <a:tc rowSpan="2">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Мақсат</a:t>
                      </a:r>
                      <a:endParaRPr lang="ru-RU" sz="1200" dirty="0">
                        <a:effectLst/>
                        <a:latin typeface="Times New Roman" panose="02020603050405020304" pitchFamily="18" charset="0"/>
                        <a:ea typeface="Calibri"/>
                        <a:cs typeface="Times New Roman" panose="02020603050405020304" pitchFamily="18" charset="0"/>
                      </a:endParaRPr>
                    </a:p>
                  </a:txBody>
                  <a:tcPr marL="2172" marR="2172" marT="0" marB="0"/>
                </a:tc>
                <a:tc rowSpan="2">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Түрткілер</a:t>
                      </a:r>
                      <a:endParaRPr lang="ru-RU" sz="120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тапсырмалар түрі</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rowSpan="2">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Күтілетін</a:t>
                      </a:r>
                      <a:endParaRPr lang="ru-RU" sz="120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нәтиже</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gridSpan="3">
                  <a:txBody>
                    <a:bodyPr/>
                    <a:lstStyle/>
                    <a:p>
                      <a:pPr algn="ctr">
                        <a:lnSpc>
                          <a:spcPct val="115000"/>
                        </a:lnSpc>
                        <a:spcAft>
                          <a:spcPts val="0"/>
                        </a:spcAft>
                      </a:pPr>
                      <a:r>
                        <a:rPr lang="kk-KZ" sz="100">
                          <a:effectLst/>
                        </a:rPr>
                        <a:t>Бағалау</a:t>
                      </a:r>
                      <a:endParaRPr lang="ru-RU" sz="100">
                        <a:effectLst/>
                        <a:latin typeface="Calibri"/>
                        <a:ea typeface="Calibri"/>
                        <a:cs typeface="Times New Roman"/>
                      </a:endParaRPr>
                    </a:p>
                  </a:txBody>
                  <a:tcPr marL="2172" marR="2172" marT="0" marB="0"/>
                </a:tc>
                <a:tc hMerge="1">
                  <a:txBody>
                    <a:bodyPr/>
                    <a:lstStyle/>
                    <a:p>
                      <a:endParaRPr lang="ru-RU"/>
                    </a:p>
                  </a:txBody>
                  <a:tcPr/>
                </a:tc>
                <a:tc hMerge="1">
                  <a:txBody>
                    <a:bodyPr/>
                    <a:lstStyle/>
                    <a:p>
                      <a:endParaRPr lang="ru-RU"/>
                    </a:p>
                  </a:txBody>
                  <a:tcPr/>
                </a:tc>
              </a:tr>
              <a:tr h="3151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Критерийлер</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Дескриптор</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Ұпай</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r>
              <a:tr h="277804">
                <a:tc rowSpan="6">
                  <a:txBody>
                    <a:bodyPr/>
                    <a:lstStyle/>
                    <a:p>
                      <a:pPr algn="ctr">
                        <a:lnSpc>
                          <a:spcPct val="115000"/>
                        </a:lnSpc>
                        <a:spcAft>
                          <a:spcPts val="0"/>
                        </a:spcAft>
                      </a:pPr>
                      <a:r>
                        <a:rPr lang="kk-KZ" sz="1400" dirty="0" smtClean="0">
                          <a:solidFill>
                            <a:srgbClr val="002060"/>
                          </a:solidFill>
                          <a:effectLst/>
                          <a:latin typeface="Times New Roman" panose="02020603050405020304" pitchFamily="18" charset="0"/>
                          <a:cs typeface="Times New Roman" panose="02020603050405020304" pitchFamily="18" charset="0"/>
                        </a:rPr>
                        <a:t>Білу</a:t>
                      </a:r>
                      <a:endParaRPr lang="ru-RU" sz="1400" dirty="0">
                        <a:solidFill>
                          <a:srgbClr val="002060"/>
                        </a:solidFill>
                        <a:effectLst/>
                        <a:latin typeface="Times New Roman" panose="02020603050405020304" pitchFamily="18" charset="0"/>
                        <a:ea typeface="Calibri"/>
                        <a:cs typeface="Times New Roman" panose="02020603050405020304" pitchFamily="18" charset="0"/>
                      </a:endParaRPr>
                    </a:p>
                  </a:txBody>
                  <a:tcPr marL="2172" marR="2172" marT="0" marB="0"/>
                </a:tc>
                <a:tc rowSpan="6">
                  <a:txBody>
                    <a:bodyPr/>
                    <a:lstStyle/>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Дәреже ұғымын қалыптастыру</a:t>
                      </a:r>
                      <a:endParaRPr lang="ru-RU" sz="1200" dirty="0">
                        <a:effectLst/>
                        <a:latin typeface="Times New Roman" panose="02020603050405020304" pitchFamily="18" charset="0"/>
                        <a:ea typeface="Calibri"/>
                        <a:cs typeface="Times New Roman" panose="02020603050405020304" pitchFamily="18" charset="0"/>
                      </a:endParaRPr>
                    </a:p>
                  </a:txBody>
                  <a:tcPr marL="2172" marR="2172" marT="0" marB="0"/>
                </a:tc>
                <a:tc rowSpan="6">
                  <a:txBody>
                    <a:bodyPr/>
                    <a:lstStyle/>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1) «Жоғары деңгейлі сұрақтар»:</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А)Неліктен 2+2+2 қосындысын 2*3 түрінде жаза аламыз?</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Б)2+3+5+6 қосындысын көбейтінді түрінде жаза аламыз ба?</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В)1-жағдайды формула түрінде жаз.</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2) «Математикалық мәтінмен жұмыс жасау»: Оқулықтағы мәтіннен бүгінгі сабақтың формуласын табу. 3) «Жазылым»:</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математикалық сөздікпен жұмыс</a:t>
                      </a:r>
                      <a:endParaRPr lang="ru-RU" sz="1200" dirty="0">
                        <a:effectLst/>
                        <a:latin typeface="Times New Roman" panose="02020603050405020304" pitchFamily="18" charset="0"/>
                        <a:ea typeface="Calibri"/>
                        <a:cs typeface="Times New Roman" panose="02020603050405020304" pitchFamily="18" charset="0"/>
                      </a:endParaRPr>
                    </a:p>
                  </a:txBody>
                  <a:tcPr marL="2172" marR="2172" marT="0" marB="0"/>
                </a:tc>
                <a:tc rowSpan="6">
                  <a:txBody>
                    <a:bodyPr/>
                    <a:lstStyle/>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1)Дәрежені құрайтын көбейткіштердің бірдей болатындығына мән береді.</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2)Дәреже анықтамасын айта алады.</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3)Формуласын біледі, математикалық тілде жеткізе алады.</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a:cs typeface="Times New Roman" panose="02020603050405020304" pitchFamily="18" charset="0"/>
                      </a:endParaRPr>
                    </a:p>
                  </a:txBody>
                  <a:tcPr marL="2172" marR="2172" marT="0" marB="0"/>
                </a:tc>
                <a:tc rowSpan="3">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1)Дәреже ұғымын білуі</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Толық меңгерді</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2</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r>
              <a:tr h="395333">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Жартылай меңгерді</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1</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r>
              <a:tr h="395333">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Мүлдем меңгермеді </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0</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r>
              <a:tr h="27780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rowSpan="3">
                  <a:txBody>
                    <a:bodyPr/>
                    <a:lstStyle/>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2)Формуланы білуі</a:t>
                      </a:r>
                      <a:endParaRPr lang="ru-RU" sz="1200" dirty="0">
                        <a:effectLst/>
                        <a:latin typeface="Times New Roman" panose="02020603050405020304" pitchFamily="18" charset="0"/>
                        <a:ea typeface="Calibri"/>
                        <a:cs typeface="Times New Roman" panose="02020603050405020304" pitchFamily="18" charset="0"/>
                      </a:endParaRPr>
                    </a:p>
                  </a:txBody>
                  <a:tcPr marL="2172" marR="2172" marT="0" marB="0"/>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Қатесіз</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2</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r>
              <a:tr h="27780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Қателіктері бар</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1</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r>
              <a:tr h="2131581">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білмеді</a:t>
                      </a:r>
                      <a:endParaRPr lang="ru-RU" sz="1200" dirty="0">
                        <a:effectLst/>
                        <a:latin typeface="Times New Roman" panose="02020603050405020304" pitchFamily="18" charset="0"/>
                        <a:ea typeface="Calibri"/>
                        <a:cs typeface="Times New Roman" panose="02020603050405020304" pitchFamily="18" charset="0"/>
                      </a:endParaRPr>
                    </a:p>
                  </a:txBody>
                  <a:tcPr marL="2172" marR="2172"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0</a:t>
                      </a:r>
                      <a:endParaRPr lang="ru-RU" sz="1200" dirty="0">
                        <a:effectLst/>
                        <a:latin typeface="Times New Roman" panose="02020603050405020304" pitchFamily="18" charset="0"/>
                        <a:ea typeface="Calibri"/>
                        <a:cs typeface="Times New Roman" panose="02020603050405020304" pitchFamily="18" charset="0"/>
                      </a:endParaRPr>
                    </a:p>
                  </a:txBody>
                  <a:tcPr marL="2172" marR="2172" marT="0" marB="0"/>
                </a:tc>
              </a:tr>
              <a:tr h="277804">
                <a:tc rowSpan="3">
                  <a:txBody>
                    <a:bodyPr/>
                    <a:lstStyle/>
                    <a:p>
                      <a:pPr algn="ctr">
                        <a:lnSpc>
                          <a:spcPct val="115000"/>
                        </a:lnSpc>
                        <a:spcAft>
                          <a:spcPts val="0"/>
                        </a:spcAft>
                      </a:pPr>
                      <a:r>
                        <a:rPr lang="kk-KZ" sz="1400" dirty="0">
                          <a:solidFill>
                            <a:srgbClr val="002060"/>
                          </a:solidFill>
                          <a:effectLst/>
                          <a:latin typeface="Times New Roman" panose="02020603050405020304" pitchFamily="18" charset="0"/>
                          <a:cs typeface="Times New Roman" panose="02020603050405020304" pitchFamily="18" charset="0"/>
                        </a:rPr>
                        <a:t>Түсіну</a:t>
                      </a:r>
                      <a:endParaRPr lang="ru-RU" sz="1400" dirty="0">
                        <a:solidFill>
                          <a:srgbClr val="002060"/>
                        </a:solidFill>
                        <a:effectLst/>
                        <a:latin typeface="Times New Roman" panose="02020603050405020304" pitchFamily="18" charset="0"/>
                        <a:ea typeface="Calibri"/>
                        <a:cs typeface="Times New Roman" panose="02020603050405020304" pitchFamily="18" charset="0"/>
                      </a:endParaRPr>
                    </a:p>
                  </a:txBody>
                  <a:tcPr marL="2172" marR="2172" marT="0" marB="0"/>
                </a:tc>
                <a:tc rowSpan="3">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Дәреженің негізі мен дәреже көрсеткішін ажырату</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rowSpan="3">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1) «Төмен деңгейлі сұрақтар»:</a:t>
                      </a:r>
                      <a:endParaRPr lang="ru-RU" sz="120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a:effectLst/>
                          <a:latin typeface="Times New Roman" panose="02020603050405020304" pitchFamily="18" charset="0"/>
                          <a:cs typeface="Times New Roman" panose="02020603050405020304" pitchFamily="18" charset="0"/>
                        </a:rPr>
                        <a:t>А) Дәреженің негізі нені білдіреді?</a:t>
                      </a:r>
                      <a:endParaRPr lang="ru-RU" sz="120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a:effectLst/>
                          <a:latin typeface="Times New Roman" panose="02020603050405020304" pitchFamily="18" charset="0"/>
                          <a:cs typeface="Times New Roman" panose="02020603050405020304" pitchFamily="18" charset="0"/>
                        </a:rPr>
                        <a:t>Б) Дәреженің көрсеткіші нені білдіреді?</a:t>
                      </a:r>
                      <a:endParaRPr lang="ru-RU" sz="120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a:effectLst/>
                          <a:latin typeface="Times New Roman" panose="02020603050405020304" pitchFamily="18" charset="0"/>
                          <a:cs typeface="Times New Roman" panose="02020603050405020304" pitchFamily="18" charset="0"/>
                        </a:rPr>
                        <a:t>2)Флипчартпен жұмыс.</a:t>
                      </a:r>
                      <a:endParaRPr lang="ru-RU" sz="120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a:effectLst/>
                          <a:latin typeface="Times New Roman" panose="02020603050405020304" pitchFamily="18" charset="0"/>
                          <a:cs typeface="Times New Roman" panose="02020603050405020304" pitchFamily="18" charset="0"/>
                        </a:rPr>
                        <a:t> </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rowSpan="3">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Дәреженің негізі мен дәреже көрсеткішін ажырата алады,</a:t>
                      </a:r>
                      <a:endParaRPr lang="ru-RU" sz="120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a:effectLst/>
                          <a:latin typeface="Times New Roman" panose="02020603050405020304" pitchFamily="18" charset="0"/>
                          <a:cs typeface="Times New Roman" panose="02020603050405020304" pitchFamily="18" charset="0"/>
                        </a:rPr>
                        <a:t>түсіндірудағдысы қалыптасады.</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rowSpan="3">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Дәреженің негізі мен дәреже көрсеткішін ажыратуы</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Қатесіз</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2</a:t>
                      </a:r>
                      <a:endParaRPr lang="ru-RU" sz="1200" dirty="0">
                        <a:effectLst/>
                        <a:latin typeface="Times New Roman" panose="02020603050405020304" pitchFamily="18" charset="0"/>
                        <a:ea typeface="Calibri"/>
                        <a:cs typeface="Times New Roman" panose="02020603050405020304" pitchFamily="18" charset="0"/>
                      </a:endParaRPr>
                    </a:p>
                  </a:txBody>
                  <a:tcPr marL="2172" marR="2172" marT="0" marB="0"/>
                </a:tc>
              </a:tr>
              <a:tr h="27780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Қателіктері бар</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1</a:t>
                      </a:r>
                      <a:endParaRPr lang="ru-RU" sz="1200" dirty="0">
                        <a:effectLst/>
                        <a:latin typeface="Times New Roman" panose="02020603050405020304" pitchFamily="18" charset="0"/>
                        <a:ea typeface="Calibri"/>
                        <a:cs typeface="Times New Roman" panose="02020603050405020304" pitchFamily="18" charset="0"/>
                      </a:endParaRPr>
                    </a:p>
                  </a:txBody>
                  <a:tcPr marL="2172" marR="2172" marT="0" marB="0"/>
                </a:tc>
              </a:tr>
              <a:tr h="142105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білмеді</a:t>
                      </a:r>
                      <a:endParaRPr lang="ru-RU" sz="1200">
                        <a:effectLst/>
                        <a:latin typeface="Times New Roman" panose="02020603050405020304" pitchFamily="18" charset="0"/>
                        <a:ea typeface="Calibri"/>
                        <a:cs typeface="Times New Roman" panose="02020603050405020304" pitchFamily="18" charset="0"/>
                      </a:endParaRPr>
                    </a:p>
                  </a:txBody>
                  <a:tcPr marL="2172" marR="2172"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0</a:t>
                      </a:r>
                      <a:endParaRPr lang="ru-RU" sz="1200" dirty="0">
                        <a:effectLst/>
                        <a:latin typeface="Times New Roman" panose="02020603050405020304" pitchFamily="18" charset="0"/>
                        <a:ea typeface="Calibri"/>
                        <a:cs typeface="Times New Roman" panose="02020603050405020304" pitchFamily="18" charset="0"/>
                      </a:endParaRPr>
                    </a:p>
                  </a:txBody>
                  <a:tcPr marL="2172" marR="2172" marT="0" marB="0"/>
                </a:tc>
              </a:tr>
            </a:tbl>
          </a:graphicData>
        </a:graphic>
      </p:graphicFrame>
    </p:spTree>
    <p:extLst>
      <p:ext uri="{BB962C8B-B14F-4D97-AF65-F5344CB8AC3E}">
        <p14:creationId xmlns:p14="http://schemas.microsoft.com/office/powerpoint/2010/main" val="4413703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13" name="Text Box 33"/>
          <p:cNvSpPr txBox="1">
            <a:spLocks noChangeArrowheads="1"/>
          </p:cNvSpPr>
          <p:nvPr/>
        </p:nvSpPr>
        <p:spPr bwMode="auto">
          <a:xfrm>
            <a:off x="5364088" y="1603351"/>
            <a:ext cx="311813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endParaRPr lang="en-US" altLang="ru-RU" b="1" dirty="0">
              <a:solidFill>
                <a:srgbClr val="FFFFFF"/>
              </a:solidFill>
            </a:endParaRPr>
          </a:p>
        </p:txBody>
      </p:sp>
      <p:sp>
        <p:nvSpPr>
          <p:cNvPr id="2" name="Заголовок 1"/>
          <p:cNvSpPr>
            <a:spLocks noGrp="1"/>
          </p:cNvSpPr>
          <p:nvPr>
            <p:ph type="title"/>
          </p:nvPr>
        </p:nvSpPr>
        <p:spPr>
          <a:xfrm>
            <a:off x="0" y="228600"/>
            <a:ext cx="9144000" cy="608112"/>
          </a:xfrm>
        </p:spPr>
        <p:txBody>
          <a:bodyPr/>
          <a:lstStyle/>
          <a:p>
            <a:pPr algn="just"/>
            <a:r>
              <a:rPr lang="ru-RU" altLang="ru-RU" sz="1800" dirty="0" smtClean="0"/>
              <a:t/>
            </a:r>
            <a:br>
              <a:rPr lang="ru-RU" altLang="ru-RU" sz="1800" dirty="0" smtClean="0"/>
            </a:br>
            <a:endParaRPr lang="ru-RU" sz="2400" b="1" dirty="0">
              <a:solidFill>
                <a:srgbClr val="00B0F0"/>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554229609"/>
              </p:ext>
            </p:extLst>
          </p:nvPr>
        </p:nvGraphicFramePr>
        <p:xfrm>
          <a:off x="395536" y="332656"/>
          <a:ext cx="8496943" cy="6192686"/>
        </p:xfrm>
        <a:graphic>
          <a:graphicData uri="http://schemas.openxmlformats.org/drawingml/2006/table">
            <a:tbl>
              <a:tblPr firstRow="1" firstCol="1" bandRow="1">
                <a:tableStyleId>{5C22544A-7EE6-4342-B048-85BDC9FD1C3A}</a:tableStyleId>
              </a:tblPr>
              <a:tblGrid>
                <a:gridCol w="1234877"/>
                <a:gridCol w="1198750"/>
                <a:gridCol w="1576813"/>
                <a:gridCol w="1069655"/>
                <a:gridCol w="1306885"/>
                <a:gridCol w="1306885"/>
                <a:gridCol w="803078"/>
              </a:tblGrid>
              <a:tr h="619269">
                <a:tc rowSpan="6">
                  <a:txBody>
                    <a:bodyPr/>
                    <a:lstStyle/>
                    <a:p>
                      <a:pPr algn="ctr">
                        <a:lnSpc>
                          <a:spcPct val="115000"/>
                        </a:lnSpc>
                        <a:spcAft>
                          <a:spcPts val="0"/>
                        </a:spcAft>
                      </a:pPr>
                      <a:r>
                        <a:rPr lang="kk-KZ" sz="1400" dirty="0">
                          <a:solidFill>
                            <a:srgbClr val="002060"/>
                          </a:solidFill>
                          <a:effectLst/>
                          <a:latin typeface="Times New Roman" panose="02020603050405020304" pitchFamily="18" charset="0"/>
                          <a:cs typeface="Times New Roman" panose="02020603050405020304" pitchFamily="18" charset="0"/>
                        </a:rPr>
                        <a:t>Қолдану</a:t>
                      </a:r>
                      <a:endParaRPr lang="ru-RU" sz="1400" dirty="0">
                        <a:solidFill>
                          <a:srgbClr val="002060"/>
                        </a:solidFill>
                        <a:effectLst/>
                        <a:latin typeface="Times New Roman" panose="02020603050405020304" pitchFamily="18" charset="0"/>
                        <a:ea typeface="Calibri"/>
                        <a:cs typeface="Times New Roman" panose="02020603050405020304" pitchFamily="18" charset="0"/>
                      </a:endParaRPr>
                    </a:p>
                  </a:txBody>
                  <a:tcPr marL="11466" marR="11466" marT="0" marB="0"/>
                </a:tc>
                <a:tc rowSpan="6">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Дәрежеге байланысты есептер шығара алуы</a:t>
                      </a:r>
                      <a:endParaRPr lang="ru-RU" sz="1400" dirty="0">
                        <a:effectLst/>
                        <a:latin typeface="Times New Roman" panose="02020603050405020304" pitchFamily="18" charset="0"/>
                        <a:ea typeface="Calibri"/>
                        <a:cs typeface="Times New Roman" panose="02020603050405020304" pitchFamily="18" charset="0"/>
                      </a:endParaRPr>
                    </a:p>
                  </a:txBody>
                  <a:tcPr marL="11466" marR="11466" marT="0" marB="0"/>
                </a:tc>
                <a:tc rowSpan="6">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1) «Сәйкестендіру кестесін» толтыру</a:t>
                      </a:r>
                      <a:endParaRPr lang="ru-RU" sz="14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2)А,В деңгейлі тапсырмаларды орындау</a:t>
                      </a:r>
                      <a:endParaRPr lang="ru-RU" sz="14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Calibri"/>
                        <a:cs typeface="Times New Roman" panose="02020603050405020304" pitchFamily="18" charset="0"/>
                      </a:endParaRPr>
                    </a:p>
                  </a:txBody>
                  <a:tcPr marL="11466" marR="11466" marT="0" marB="0"/>
                </a:tc>
                <a:tc rowSpan="6">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Дәреже мен көбейтінді арасындағы байланысты орната алады.</a:t>
                      </a:r>
                      <a:endParaRPr lang="ru-RU" sz="1400" dirty="0">
                        <a:effectLst/>
                        <a:latin typeface="Times New Roman" panose="02020603050405020304" pitchFamily="18" charset="0"/>
                        <a:ea typeface="Calibri"/>
                        <a:cs typeface="Times New Roman" panose="02020603050405020304" pitchFamily="18" charset="0"/>
                      </a:endParaRPr>
                    </a:p>
                  </a:txBody>
                  <a:tcPr marL="11466" marR="11466" marT="0" marB="0"/>
                </a:tc>
                <a:tc rowSpan="3">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1) Сәйкестендіру кестесін» толтыруы</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Дұрыс толтырды</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c>
                  <a:txBody>
                    <a:bodyPr/>
                    <a:lstStyle/>
                    <a:p>
                      <a:pPr algn="ctr">
                        <a:lnSpc>
                          <a:spcPct val="115000"/>
                        </a:lnSpc>
                        <a:spcAft>
                          <a:spcPts val="0"/>
                        </a:spcAft>
                      </a:pPr>
                      <a:r>
                        <a:rPr lang="kk-KZ" sz="1400">
                          <a:effectLst/>
                          <a:latin typeface="Times New Roman" panose="02020603050405020304" pitchFamily="18" charset="0"/>
                          <a:cs typeface="Times New Roman" panose="02020603050405020304" pitchFamily="18" charset="0"/>
                        </a:rPr>
                        <a:t>2</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r>
              <a:tr h="30963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Қателіктері бар</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c>
                  <a:txBody>
                    <a:bodyPr/>
                    <a:lstStyle/>
                    <a:p>
                      <a:pPr algn="ctr">
                        <a:lnSpc>
                          <a:spcPct val="115000"/>
                        </a:lnSpc>
                        <a:spcAft>
                          <a:spcPts val="0"/>
                        </a:spcAft>
                      </a:pPr>
                      <a:r>
                        <a:rPr lang="kk-KZ" sz="1400">
                          <a:effectLst/>
                          <a:latin typeface="Times New Roman" panose="02020603050405020304" pitchFamily="18" charset="0"/>
                          <a:cs typeface="Times New Roman" panose="02020603050405020304" pitchFamily="18" charset="0"/>
                        </a:rPr>
                        <a:t>1</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r>
              <a:tr h="619269">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Толтыра алмады</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c>
                  <a:txBody>
                    <a:bodyPr/>
                    <a:lstStyle/>
                    <a:p>
                      <a:pPr algn="ctr">
                        <a:lnSpc>
                          <a:spcPct val="115000"/>
                        </a:lnSpc>
                        <a:spcAft>
                          <a:spcPts val="0"/>
                        </a:spcAft>
                      </a:pPr>
                      <a:r>
                        <a:rPr lang="kk-KZ" sz="1400">
                          <a:effectLst/>
                          <a:latin typeface="Times New Roman" panose="02020603050405020304" pitchFamily="18" charset="0"/>
                          <a:cs typeface="Times New Roman" panose="02020603050405020304" pitchFamily="18" charset="0"/>
                        </a:rPr>
                        <a:t>0</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r>
              <a:tr h="30963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rowSpan="3">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2)есептерді шешуі</a:t>
                      </a:r>
                      <a:endParaRPr lang="ru-RU" sz="1400" dirty="0">
                        <a:effectLst/>
                        <a:latin typeface="Times New Roman" panose="02020603050405020304" pitchFamily="18" charset="0"/>
                        <a:ea typeface="Calibri"/>
                        <a:cs typeface="Times New Roman" panose="02020603050405020304" pitchFamily="18" charset="0"/>
                      </a:endParaRPr>
                    </a:p>
                  </a:txBody>
                  <a:tcPr marL="11466" marR="11466" marT="0" marB="0"/>
                </a:tc>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2 есеп дұрыс</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c>
                  <a:txBody>
                    <a:bodyPr/>
                    <a:lstStyle/>
                    <a:p>
                      <a:pPr algn="ctr">
                        <a:lnSpc>
                          <a:spcPct val="115000"/>
                        </a:lnSpc>
                        <a:spcAft>
                          <a:spcPts val="0"/>
                        </a:spcAft>
                      </a:pPr>
                      <a:r>
                        <a:rPr lang="kk-KZ" sz="1400">
                          <a:effectLst/>
                          <a:latin typeface="Times New Roman" panose="02020603050405020304" pitchFamily="18" charset="0"/>
                          <a:cs typeface="Times New Roman" panose="02020603050405020304" pitchFamily="18" charset="0"/>
                        </a:rPr>
                        <a:t>2</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r>
              <a:tr h="1238538">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2 есеп қатемен не 1 есеп дұрыс орындалса</a:t>
                      </a:r>
                      <a:endParaRPr lang="ru-RU" sz="1400" dirty="0">
                        <a:effectLst/>
                        <a:latin typeface="Times New Roman" panose="02020603050405020304" pitchFamily="18" charset="0"/>
                        <a:ea typeface="Calibri"/>
                        <a:cs typeface="Times New Roman" panose="02020603050405020304" pitchFamily="18" charset="0"/>
                      </a:endParaRPr>
                    </a:p>
                  </a:txBody>
                  <a:tcPr marL="11466" marR="11466" marT="0" marB="0"/>
                </a:tc>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1</a:t>
                      </a:r>
                      <a:endParaRPr lang="ru-RU" sz="1400" dirty="0">
                        <a:effectLst/>
                        <a:latin typeface="Times New Roman" panose="02020603050405020304" pitchFamily="18" charset="0"/>
                        <a:ea typeface="Calibri"/>
                        <a:cs typeface="Times New Roman" panose="02020603050405020304" pitchFamily="18" charset="0"/>
                      </a:endParaRPr>
                    </a:p>
                  </a:txBody>
                  <a:tcPr marL="11466" marR="11466" marT="0" marB="0"/>
                </a:tc>
              </a:tr>
              <a:tr h="619269">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Ешқандай есеп дұрыс болмаса</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0</a:t>
                      </a:r>
                      <a:endParaRPr lang="ru-RU" sz="1400" dirty="0">
                        <a:effectLst/>
                        <a:latin typeface="Times New Roman" panose="02020603050405020304" pitchFamily="18" charset="0"/>
                        <a:ea typeface="Calibri"/>
                        <a:cs typeface="Times New Roman" panose="02020603050405020304" pitchFamily="18" charset="0"/>
                      </a:endParaRPr>
                    </a:p>
                  </a:txBody>
                  <a:tcPr marL="11466" marR="11466" marT="0" marB="0"/>
                </a:tc>
              </a:tr>
              <a:tr h="309634">
                <a:tc rowSpan="6">
                  <a:txBody>
                    <a:bodyPr/>
                    <a:lstStyle/>
                    <a:p>
                      <a:pPr algn="ctr">
                        <a:lnSpc>
                          <a:spcPct val="115000"/>
                        </a:lnSpc>
                        <a:spcAft>
                          <a:spcPts val="0"/>
                        </a:spcAft>
                      </a:pPr>
                      <a:r>
                        <a:rPr lang="kk-KZ" sz="1400" dirty="0">
                          <a:solidFill>
                            <a:srgbClr val="002060"/>
                          </a:solidFill>
                          <a:effectLst/>
                          <a:latin typeface="Times New Roman" panose="02020603050405020304" pitchFamily="18" charset="0"/>
                          <a:cs typeface="Times New Roman" panose="02020603050405020304" pitchFamily="18" charset="0"/>
                        </a:rPr>
                        <a:t>Талдау</a:t>
                      </a:r>
                      <a:endParaRPr lang="ru-RU" sz="1400" dirty="0">
                        <a:solidFill>
                          <a:srgbClr val="002060"/>
                        </a:solidFill>
                        <a:effectLst/>
                        <a:latin typeface="Times New Roman" panose="02020603050405020304" pitchFamily="18" charset="0"/>
                        <a:ea typeface="Calibri"/>
                        <a:cs typeface="Times New Roman" panose="02020603050405020304" pitchFamily="18" charset="0"/>
                      </a:endParaRPr>
                    </a:p>
                  </a:txBody>
                  <a:tcPr marL="11466" marR="11466" marT="0" marB="0"/>
                </a:tc>
                <a:tc rowSpan="6">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Күрделі есептерді құрамдас бөліктерге жіктеу</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c rowSpan="6">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«Жоғары деңгейлі сұрақтар»:</a:t>
                      </a:r>
                      <a:endParaRPr lang="ru-RU" sz="140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400">
                          <a:effectLst/>
                          <a:latin typeface="Times New Roman" panose="02020603050405020304" pitchFamily="18" charset="0"/>
                          <a:cs typeface="Times New Roman" panose="02020603050405020304" pitchFamily="18" charset="0"/>
                        </a:rPr>
                        <a:t>Құрылымы қандай? Салыстырыңыз... Қалай түсіндіре аласыз... Себебін түсіндіріңіз</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c rowSpan="6">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Күрделі есептерді шеше алады, түсіндіре алады.</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c rowSpan="3">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Күрделі есептерді құрамдас бөліктерге жіктей алады</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Қатесіз</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2</a:t>
                      </a:r>
                      <a:endParaRPr lang="ru-RU" sz="1400" dirty="0">
                        <a:effectLst/>
                        <a:latin typeface="Times New Roman" panose="02020603050405020304" pitchFamily="18" charset="0"/>
                        <a:ea typeface="Calibri"/>
                        <a:cs typeface="Times New Roman" panose="02020603050405020304" pitchFamily="18" charset="0"/>
                      </a:endParaRPr>
                    </a:p>
                  </a:txBody>
                  <a:tcPr marL="11466" marR="11466" marT="0" marB="0"/>
                </a:tc>
              </a:tr>
              <a:tr h="30963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Қателіктері бар</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1</a:t>
                      </a:r>
                      <a:endParaRPr lang="ru-RU" sz="1400" dirty="0">
                        <a:effectLst/>
                        <a:latin typeface="Times New Roman" panose="02020603050405020304" pitchFamily="18" charset="0"/>
                        <a:ea typeface="Calibri"/>
                        <a:cs typeface="Times New Roman" panose="02020603050405020304" pitchFamily="18" charset="0"/>
                      </a:endParaRPr>
                    </a:p>
                  </a:txBody>
                  <a:tcPr marL="11466" marR="11466" marT="0" marB="0"/>
                </a:tc>
              </a:tr>
              <a:tr h="928903">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білмеді</a:t>
                      </a:r>
                      <a:endParaRPr lang="ru-RU" sz="1400">
                        <a:effectLst/>
                        <a:latin typeface="Times New Roman" panose="02020603050405020304" pitchFamily="18" charset="0"/>
                        <a:ea typeface="Calibri"/>
                        <a:cs typeface="Times New Roman" panose="02020603050405020304" pitchFamily="18" charset="0"/>
                      </a:endParaRPr>
                    </a:p>
                  </a:txBody>
                  <a:tcPr marL="11466" marR="11466" marT="0" marB="0"/>
                </a:tc>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0</a:t>
                      </a:r>
                      <a:endParaRPr lang="ru-RU" sz="1400" dirty="0">
                        <a:effectLst/>
                        <a:latin typeface="Times New Roman" panose="02020603050405020304" pitchFamily="18" charset="0"/>
                        <a:ea typeface="Calibri"/>
                        <a:cs typeface="Times New Roman" panose="02020603050405020304" pitchFamily="18" charset="0"/>
                      </a:endParaRPr>
                    </a:p>
                  </a:txBody>
                  <a:tcPr marL="11466" marR="11466" marT="0" marB="0"/>
                </a:tc>
              </a:tr>
              <a:tr h="254063">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rowSpan="3">
                  <a:txBody>
                    <a:bodyPr/>
                    <a:lstStyle/>
                    <a:p>
                      <a:pPr>
                        <a:lnSpc>
                          <a:spcPct val="115000"/>
                        </a:lnSpc>
                        <a:spcAft>
                          <a:spcPts val="0"/>
                        </a:spcAft>
                      </a:pPr>
                      <a:r>
                        <a:rPr lang="kk-KZ" sz="200">
                          <a:effectLst/>
                        </a:rPr>
                        <a:t>Есептер шешу дағдысын қолдана алады</a:t>
                      </a:r>
                      <a:endParaRPr lang="ru-RU" sz="200">
                        <a:effectLst/>
                        <a:latin typeface="Calibri"/>
                        <a:ea typeface="Calibri"/>
                        <a:cs typeface="Times New Roman"/>
                      </a:endParaRPr>
                    </a:p>
                  </a:txBody>
                  <a:tcPr marL="11466" marR="11466" marT="0" marB="0"/>
                </a:tc>
                <a:tc>
                  <a:txBody>
                    <a:bodyPr/>
                    <a:lstStyle/>
                    <a:p>
                      <a:pPr>
                        <a:lnSpc>
                          <a:spcPct val="115000"/>
                        </a:lnSpc>
                        <a:spcAft>
                          <a:spcPts val="0"/>
                        </a:spcAft>
                      </a:pPr>
                      <a:r>
                        <a:rPr lang="kk-KZ" sz="200">
                          <a:effectLst/>
                        </a:rPr>
                        <a:t>Қатесіз</a:t>
                      </a:r>
                      <a:endParaRPr lang="ru-RU" sz="200">
                        <a:effectLst/>
                        <a:latin typeface="Calibri"/>
                        <a:ea typeface="Calibri"/>
                        <a:cs typeface="Times New Roman"/>
                      </a:endParaRPr>
                    </a:p>
                  </a:txBody>
                  <a:tcPr marL="11466" marR="11466" marT="0" marB="0"/>
                </a:tc>
                <a:tc>
                  <a:txBody>
                    <a:bodyPr/>
                    <a:lstStyle/>
                    <a:p>
                      <a:pPr algn="ctr">
                        <a:lnSpc>
                          <a:spcPct val="115000"/>
                        </a:lnSpc>
                        <a:spcAft>
                          <a:spcPts val="0"/>
                        </a:spcAft>
                      </a:pPr>
                      <a:r>
                        <a:rPr lang="kk-KZ" sz="200" dirty="0">
                          <a:effectLst/>
                        </a:rPr>
                        <a:t>2</a:t>
                      </a:r>
                      <a:endParaRPr lang="ru-RU" sz="200" dirty="0">
                        <a:effectLst/>
                        <a:latin typeface="Calibri"/>
                        <a:ea typeface="Calibri"/>
                        <a:cs typeface="Times New Roman"/>
                      </a:endParaRPr>
                    </a:p>
                  </a:txBody>
                  <a:tcPr marL="11466" marR="11466" marT="0" marB="0"/>
                </a:tc>
              </a:tr>
              <a:tr h="269329">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200">
                          <a:effectLst/>
                        </a:rPr>
                        <a:t>Қателіктері бар</a:t>
                      </a:r>
                      <a:endParaRPr lang="ru-RU" sz="200">
                        <a:effectLst/>
                        <a:latin typeface="Calibri"/>
                        <a:ea typeface="Calibri"/>
                        <a:cs typeface="Times New Roman"/>
                      </a:endParaRPr>
                    </a:p>
                  </a:txBody>
                  <a:tcPr marL="11466" marR="11466" marT="0" marB="0"/>
                </a:tc>
                <a:tc>
                  <a:txBody>
                    <a:bodyPr/>
                    <a:lstStyle/>
                    <a:p>
                      <a:pPr algn="ctr">
                        <a:lnSpc>
                          <a:spcPct val="115000"/>
                        </a:lnSpc>
                        <a:spcAft>
                          <a:spcPts val="0"/>
                        </a:spcAft>
                      </a:pPr>
                      <a:r>
                        <a:rPr lang="kk-KZ" sz="200" dirty="0">
                          <a:effectLst/>
                        </a:rPr>
                        <a:t>1</a:t>
                      </a:r>
                      <a:endParaRPr lang="ru-RU" sz="200" dirty="0">
                        <a:effectLst/>
                        <a:latin typeface="Calibri"/>
                        <a:ea typeface="Calibri"/>
                        <a:cs typeface="Times New Roman"/>
                      </a:endParaRPr>
                    </a:p>
                  </a:txBody>
                  <a:tcPr marL="11466" marR="11466" marT="0" marB="0"/>
                </a:tc>
              </a:tr>
              <a:tr h="40551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200">
                          <a:effectLst/>
                        </a:rPr>
                        <a:t>білмеді</a:t>
                      </a:r>
                      <a:endParaRPr lang="ru-RU" sz="200">
                        <a:effectLst/>
                        <a:latin typeface="Calibri"/>
                        <a:ea typeface="Calibri"/>
                        <a:cs typeface="Times New Roman"/>
                      </a:endParaRPr>
                    </a:p>
                  </a:txBody>
                  <a:tcPr marL="11466" marR="11466" marT="0" marB="0"/>
                </a:tc>
                <a:tc>
                  <a:txBody>
                    <a:bodyPr/>
                    <a:lstStyle/>
                    <a:p>
                      <a:pPr algn="ctr">
                        <a:lnSpc>
                          <a:spcPct val="115000"/>
                        </a:lnSpc>
                        <a:spcAft>
                          <a:spcPts val="0"/>
                        </a:spcAft>
                      </a:pPr>
                      <a:r>
                        <a:rPr lang="kk-KZ" sz="200" dirty="0">
                          <a:effectLst/>
                        </a:rPr>
                        <a:t>0</a:t>
                      </a:r>
                      <a:endParaRPr lang="ru-RU" sz="200" dirty="0">
                        <a:effectLst/>
                        <a:latin typeface="Calibri"/>
                        <a:ea typeface="Calibri"/>
                        <a:cs typeface="Times New Roman"/>
                      </a:endParaRPr>
                    </a:p>
                  </a:txBody>
                  <a:tcPr marL="11466" marR="11466" marT="0" marB="0"/>
                </a:tc>
              </a:tr>
            </a:tbl>
          </a:graphicData>
        </a:graphic>
      </p:graphicFrame>
    </p:spTree>
    <p:extLst>
      <p:ext uri="{BB962C8B-B14F-4D97-AF65-F5344CB8AC3E}">
        <p14:creationId xmlns:p14="http://schemas.microsoft.com/office/powerpoint/2010/main" val="37445933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13" name="Text Box 33"/>
          <p:cNvSpPr txBox="1">
            <a:spLocks noChangeArrowheads="1"/>
          </p:cNvSpPr>
          <p:nvPr/>
        </p:nvSpPr>
        <p:spPr bwMode="auto">
          <a:xfrm>
            <a:off x="5364088" y="1603351"/>
            <a:ext cx="311813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endParaRPr lang="en-US" altLang="ru-RU" b="1" dirty="0">
              <a:solidFill>
                <a:srgbClr val="FFFFFF"/>
              </a:solidFill>
            </a:endParaRPr>
          </a:p>
        </p:txBody>
      </p:sp>
      <p:sp>
        <p:nvSpPr>
          <p:cNvPr id="2" name="Заголовок 1"/>
          <p:cNvSpPr>
            <a:spLocks noGrp="1"/>
          </p:cNvSpPr>
          <p:nvPr>
            <p:ph type="title"/>
          </p:nvPr>
        </p:nvSpPr>
        <p:spPr>
          <a:xfrm>
            <a:off x="0" y="228600"/>
            <a:ext cx="9144000" cy="608112"/>
          </a:xfrm>
        </p:spPr>
        <p:txBody>
          <a:bodyPr/>
          <a:lstStyle/>
          <a:p>
            <a:pPr algn="just"/>
            <a:r>
              <a:rPr lang="ru-RU" altLang="ru-RU" sz="1800" dirty="0" smtClean="0"/>
              <a:t/>
            </a:r>
            <a:br>
              <a:rPr lang="ru-RU" altLang="ru-RU" sz="1800" dirty="0" smtClean="0"/>
            </a:br>
            <a:endParaRPr lang="ru-RU" sz="2400" b="1" dirty="0">
              <a:solidFill>
                <a:srgbClr val="00B0F0"/>
              </a:solidFill>
              <a:latin typeface="Times New Roman" panose="02020603050405020304" pitchFamily="18" charset="0"/>
              <a:cs typeface="Times New Roman" panose="02020603050405020304" pitchFamily="18" charset="0"/>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3040812572"/>
              </p:ext>
            </p:extLst>
          </p:nvPr>
        </p:nvGraphicFramePr>
        <p:xfrm>
          <a:off x="395536" y="764704"/>
          <a:ext cx="8424935" cy="5040559"/>
        </p:xfrm>
        <a:graphic>
          <a:graphicData uri="http://schemas.openxmlformats.org/drawingml/2006/table">
            <a:tbl>
              <a:tblPr firstRow="1" firstCol="1" bandRow="1">
                <a:tableStyleId>{5C22544A-7EE6-4342-B048-85BDC9FD1C3A}</a:tableStyleId>
              </a:tblPr>
              <a:tblGrid>
                <a:gridCol w="1089044"/>
                <a:gridCol w="1272479"/>
                <a:gridCol w="1673800"/>
                <a:gridCol w="1135443"/>
                <a:gridCol w="1014425"/>
                <a:gridCol w="1387270"/>
                <a:gridCol w="852474"/>
              </a:tblGrid>
              <a:tr h="581533">
                <a:tc rowSpan="3">
                  <a:txBody>
                    <a:bodyPr/>
                    <a:lstStyle/>
                    <a:p>
                      <a:pPr>
                        <a:lnSpc>
                          <a:spcPct val="115000"/>
                        </a:lnSpc>
                        <a:spcAft>
                          <a:spcPts val="0"/>
                        </a:spcAft>
                      </a:pPr>
                      <a:r>
                        <a:rPr lang="kk-KZ" sz="1400" b="1" dirty="0" smtClean="0">
                          <a:solidFill>
                            <a:srgbClr val="002060"/>
                          </a:solidFill>
                          <a:effectLst/>
                          <a:latin typeface="Times New Roman" panose="02020603050405020304" pitchFamily="18" charset="0"/>
                          <a:cs typeface="Times New Roman" panose="02020603050405020304" pitchFamily="18" charset="0"/>
                        </a:rPr>
                        <a:t>Жинақтау</a:t>
                      </a:r>
                      <a:r>
                        <a:rPr lang="en-US" sz="1400" b="1" dirty="0" smtClean="0">
                          <a:effectLst/>
                          <a:latin typeface="Times New Roman" panose="02020603050405020304" pitchFamily="18" charset="0"/>
                          <a:cs typeface="Times New Roman" panose="02020603050405020304" pitchFamily="18" charset="0"/>
                        </a:rPr>
                        <a:t> </a:t>
                      </a:r>
                      <a:endParaRPr lang="ru-RU" sz="1400" b="1" dirty="0">
                        <a:effectLst/>
                        <a:latin typeface="Times New Roman" panose="02020603050405020304" pitchFamily="18" charset="0"/>
                        <a:ea typeface="Calibri"/>
                        <a:cs typeface="Times New Roman" panose="02020603050405020304" pitchFamily="18" charset="0"/>
                      </a:endParaRPr>
                    </a:p>
                  </a:txBody>
                  <a:tcPr marL="20924" marR="20924" marT="0" marB="0"/>
                </a:tc>
                <a:tc rowSpan="3">
                  <a:txBody>
                    <a:bodyPr/>
                    <a:lstStyle/>
                    <a:p>
                      <a:pPr>
                        <a:lnSpc>
                          <a:spcPct val="115000"/>
                        </a:lnSpc>
                        <a:spcAft>
                          <a:spcPts val="0"/>
                        </a:spcAft>
                      </a:pPr>
                      <a:r>
                        <a:rPr lang="kk-KZ" sz="1400" b="1" dirty="0">
                          <a:effectLst/>
                          <a:latin typeface="Times New Roman" panose="02020603050405020304" pitchFamily="18" charset="0"/>
                          <a:cs typeface="Times New Roman" panose="02020603050405020304" pitchFamily="18" charset="0"/>
                        </a:rPr>
                        <a:t>Натурал көрсеткішті дәрежеге байланысты білімдерін жинақтау  </a:t>
                      </a:r>
                      <a:endParaRPr lang="ru-RU" sz="1400" b="1" dirty="0">
                        <a:effectLst/>
                        <a:latin typeface="Times New Roman" panose="02020603050405020304" pitchFamily="18" charset="0"/>
                        <a:ea typeface="Calibri"/>
                        <a:cs typeface="Times New Roman" panose="02020603050405020304" pitchFamily="18" charset="0"/>
                      </a:endParaRPr>
                    </a:p>
                  </a:txBody>
                  <a:tcPr marL="20924" marR="20924" marT="0" marB="0"/>
                </a:tc>
                <a:tc rowSpan="3">
                  <a:txBody>
                    <a:bodyPr/>
                    <a:lstStyle/>
                    <a:p>
                      <a:pPr>
                        <a:spcAft>
                          <a:spcPts val="0"/>
                        </a:spcAft>
                      </a:pPr>
                      <a:r>
                        <a:rPr lang="kk-KZ" sz="1400" b="1" dirty="0">
                          <a:effectLst/>
                          <a:latin typeface="Times New Roman" panose="02020603050405020304" pitchFamily="18" charset="0"/>
                          <a:cs typeface="Times New Roman" panose="02020603050405020304" pitchFamily="18" charset="0"/>
                        </a:rPr>
                        <a:t>«Ойлау карталары» </a:t>
                      </a:r>
                      <a:endParaRPr lang="ru-RU" sz="1400" b="1" dirty="0">
                        <a:effectLst/>
                        <a:latin typeface="Times New Roman" panose="02020603050405020304" pitchFamily="18" charset="0"/>
                        <a:ea typeface="Calibri"/>
                        <a:cs typeface="Times New Roman" panose="02020603050405020304" pitchFamily="18" charset="0"/>
                      </a:endParaRPr>
                    </a:p>
                  </a:txBody>
                  <a:tcPr marL="20924" marR="20924" marT="0" marB="0"/>
                </a:tc>
                <a:tc rowSpan="3">
                  <a:txBody>
                    <a:bodyPr/>
                    <a:lstStyle/>
                    <a:p>
                      <a:pPr>
                        <a:lnSpc>
                          <a:spcPct val="115000"/>
                        </a:lnSpc>
                        <a:spcAft>
                          <a:spcPts val="0"/>
                        </a:spcAft>
                      </a:pPr>
                      <a:r>
                        <a:rPr lang="kk-KZ" sz="1400" b="1" dirty="0">
                          <a:effectLst/>
                          <a:latin typeface="Times New Roman" panose="02020603050405020304" pitchFamily="18" charset="0"/>
                          <a:cs typeface="Times New Roman" panose="02020603050405020304" pitchFamily="18" charset="0"/>
                        </a:rPr>
                        <a:t>Ойлау карталарын толтыра алды</a:t>
                      </a:r>
                      <a:endParaRPr lang="ru-RU" sz="1400" b="1" dirty="0">
                        <a:effectLst/>
                        <a:latin typeface="Times New Roman" panose="02020603050405020304" pitchFamily="18" charset="0"/>
                        <a:ea typeface="Calibri"/>
                        <a:cs typeface="Times New Roman" panose="02020603050405020304" pitchFamily="18" charset="0"/>
                      </a:endParaRPr>
                    </a:p>
                  </a:txBody>
                  <a:tcPr marL="20924" marR="20924" marT="0" marB="0"/>
                </a:tc>
                <a:tc rowSpan="3">
                  <a:txBody>
                    <a:bodyPr/>
                    <a:lstStyle/>
                    <a:p>
                      <a:pPr>
                        <a:lnSpc>
                          <a:spcPct val="115000"/>
                        </a:lnSpc>
                        <a:spcAft>
                          <a:spcPts val="0"/>
                        </a:spcAft>
                      </a:pPr>
                      <a:r>
                        <a:rPr lang="kk-KZ" sz="1400" b="1">
                          <a:effectLst/>
                          <a:latin typeface="Times New Roman" panose="02020603050405020304" pitchFamily="18" charset="0"/>
                          <a:cs typeface="Times New Roman" panose="02020603050405020304" pitchFamily="18" charset="0"/>
                        </a:rPr>
                        <a:t>Ойлау карталарын толтыру</a:t>
                      </a:r>
                      <a:endParaRPr lang="ru-RU" sz="1400" b="1">
                        <a:effectLst/>
                        <a:latin typeface="Times New Roman" panose="02020603050405020304" pitchFamily="18" charset="0"/>
                        <a:ea typeface="Calibri"/>
                        <a:cs typeface="Times New Roman" panose="02020603050405020304" pitchFamily="18" charset="0"/>
                      </a:endParaRPr>
                    </a:p>
                  </a:txBody>
                  <a:tcPr marL="20924" marR="20924" marT="0" marB="0"/>
                </a:tc>
                <a:tc>
                  <a:txBody>
                    <a:bodyPr/>
                    <a:lstStyle/>
                    <a:p>
                      <a:pPr>
                        <a:lnSpc>
                          <a:spcPct val="115000"/>
                        </a:lnSpc>
                        <a:spcAft>
                          <a:spcPts val="0"/>
                        </a:spcAft>
                      </a:pPr>
                      <a:r>
                        <a:rPr lang="kk-KZ" sz="1400" b="1">
                          <a:effectLst/>
                          <a:latin typeface="Times New Roman" panose="02020603050405020304" pitchFamily="18" charset="0"/>
                          <a:cs typeface="Times New Roman" panose="02020603050405020304" pitchFamily="18" charset="0"/>
                        </a:rPr>
                        <a:t>Қатесіз</a:t>
                      </a:r>
                      <a:endParaRPr lang="ru-RU" sz="1400" b="1">
                        <a:effectLst/>
                        <a:latin typeface="Times New Roman" panose="02020603050405020304" pitchFamily="18" charset="0"/>
                        <a:ea typeface="Calibri"/>
                        <a:cs typeface="Times New Roman" panose="02020603050405020304" pitchFamily="18" charset="0"/>
                      </a:endParaRPr>
                    </a:p>
                  </a:txBody>
                  <a:tcPr marL="20924" marR="20924" marT="0" marB="0"/>
                </a:tc>
                <a:tc>
                  <a:txBody>
                    <a:bodyPr/>
                    <a:lstStyle/>
                    <a:p>
                      <a:pPr algn="ctr">
                        <a:lnSpc>
                          <a:spcPct val="115000"/>
                        </a:lnSpc>
                        <a:spcAft>
                          <a:spcPts val="0"/>
                        </a:spcAft>
                      </a:pPr>
                      <a:r>
                        <a:rPr lang="en-US" sz="300" dirty="0" smtClean="0">
                          <a:effectLst/>
                          <a:latin typeface="Calibri"/>
                          <a:ea typeface="Calibri"/>
                          <a:cs typeface="Times New Roman"/>
                        </a:rPr>
                        <a:t>4</a:t>
                      </a:r>
                      <a:endParaRPr lang="ru-RU" sz="300" dirty="0">
                        <a:effectLst/>
                        <a:latin typeface="Calibri"/>
                        <a:ea typeface="Calibri"/>
                        <a:cs typeface="Times New Roman"/>
                      </a:endParaRPr>
                    </a:p>
                  </a:txBody>
                  <a:tcPr marL="20924" marR="20924" marT="0" marB="0"/>
                </a:tc>
              </a:tr>
              <a:tr h="69685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400" b="1" dirty="0">
                          <a:effectLst/>
                          <a:latin typeface="Times New Roman" panose="02020603050405020304" pitchFamily="18" charset="0"/>
                          <a:cs typeface="Times New Roman" panose="02020603050405020304" pitchFamily="18" charset="0"/>
                        </a:rPr>
                        <a:t>Қателіктері бар</a:t>
                      </a:r>
                      <a:endParaRPr lang="ru-RU" sz="1400" b="1" dirty="0">
                        <a:effectLst/>
                        <a:latin typeface="Times New Roman" panose="02020603050405020304" pitchFamily="18" charset="0"/>
                        <a:ea typeface="Calibri"/>
                        <a:cs typeface="Times New Roman" panose="02020603050405020304" pitchFamily="18" charset="0"/>
                      </a:endParaRPr>
                    </a:p>
                  </a:txBody>
                  <a:tcPr marL="20924" marR="20924" marT="0" marB="0"/>
                </a:tc>
                <a:tc>
                  <a:txBody>
                    <a:bodyPr/>
                    <a:lstStyle/>
                    <a:p>
                      <a:pPr algn="ctr">
                        <a:lnSpc>
                          <a:spcPct val="115000"/>
                        </a:lnSpc>
                        <a:spcAft>
                          <a:spcPts val="0"/>
                        </a:spcAft>
                      </a:pPr>
                      <a:endParaRPr lang="ru-RU" sz="300" dirty="0">
                        <a:effectLst/>
                        <a:latin typeface="Calibri"/>
                        <a:ea typeface="Calibri"/>
                        <a:cs typeface="Times New Roman"/>
                      </a:endParaRPr>
                    </a:p>
                  </a:txBody>
                  <a:tcPr marL="20924" marR="20924" marT="0" marB="0"/>
                </a:tc>
              </a:tr>
              <a:tr h="1066492">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400" b="1">
                          <a:effectLst/>
                          <a:latin typeface="Times New Roman" panose="02020603050405020304" pitchFamily="18" charset="0"/>
                          <a:cs typeface="Times New Roman" panose="02020603050405020304" pitchFamily="18" charset="0"/>
                        </a:rPr>
                        <a:t>Толтыра алмады</a:t>
                      </a:r>
                      <a:endParaRPr lang="ru-RU" sz="1400" b="1">
                        <a:effectLst/>
                        <a:latin typeface="Times New Roman" panose="02020603050405020304" pitchFamily="18" charset="0"/>
                        <a:ea typeface="Calibri"/>
                        <a:cs typeface="Times New Roman" panose="02020603050405020304" pitchFamily="18" charset="0"/>
                      </a:endParaRPr>
                    </a:p>
                  </a:txBody>
                  <a:tcPr marL="20924" marR="20924" marT="0" marB="0"/>
                </a:tc>
                <a:tc>
                  <a:txBody>
                    <a:bodyPr/>
                    <a:lstStyle/>
                    <a:p>
                      <a:pPr algn="ctr">
                        <a:lnSpc>
                          <a:spcPct val="115000"/>
                        </a:lnSpc>
                        <a:spcAft>
                          <a:spcPts val="0"/>
                        </a:spcAft>
                      </a:pPr>
                      <a:endParaRPr lang="ru-RU" sz="300" dirty="0">
                        <a:effectLst/>
                        <a:latin typeface="Calibri"/>
                        <a:ea typeface="Calibri"/>
                        <a:cs typeface="Times New Roman"/>
                      </a:endParaRPr>
                    </a:p>
                  </a:txBody>
                  <a:tcPr marL="20924" marR="20924" marT="0" marB="0"/>
                </a:tc>
              </a:tr>
              <a:tr h="1045276">
                <a:tc rowSpan="3">
                  <a:txBody>
                    <a:bodyPr/>
                    <a:lstStyle/>
                    <a:p>
                      <a:pPr algn="ctr">
                        <a:lnSpc>
                          <a:spcPct val="115000"/>
                        </a:lnSpc>
                        <a:spcAft>
                          <a:spcPts val="0"/>
                        </a:spcAft>
                      </a:pPr>
                      <a:r>
                        <a:rPr lang="kk-KZ" sz="1400" b="1" dirty="0">
                          <a:solidFill>
                            <a:srgbClr val="002060"/>
                          </a:solidFill>
                          <a:effectLst/>
                          <a:latin typeface="Times New Roman" panose="02020603050405020304" pitchFamily="18" charset="0"/>
                          <a:cs typeface="Times New Roman" panose="02020603050405020304" pitchFamily="18" charset="0"/>
                        </a:rPr>
                        <a:t>Бағалау</a:t>
                      </a:r>
                      <a:endParaRPr lang="ru-RU" sz="1400" b="1" dirty="0">
                        <a:solidFill>
                          <a:srgbClr val="002060"/>
                        </a:solidFill>
                        <a:effectLst/>
                        <a:latin typeface="Times New Roman" panose="02020603050405020304" pitchFamily="18" charset="0"/>
                        <a:ea typeface="Calibri"/>
                        <a:cs typeface="Times New Roman" panose="02020603050405020304" pitchFamily="18" charset="0"/>
                      </a:endParaRPr>
                    </a:p>
                  </a:txBody>
                  <a:tcPr marL="20924" marR="20924" marT="0" marB="0"/>
                </a:tc>
                <a:tc rowSpan="3">
                  <a:txBody>
                    <a:bodyPr/>
                    <a:lstStyle/>
                    <a:p>
                      <a:pPr>
                        <a:lnSpc>
                          <a:spcPct val="115000"/>
                        </a:lnSpc>
                        <a:spcAft>
                          <a:spcPts val="0"/>
                        </a:spcAft>
                      </a:pPr>
                      <a:r>
                        <a:rPr lang="kk-KZ" sz="1400" b="1">
                          <a:effectLst/>
                          <a:latin typeface="Times New Roman" panose="02020603050405020304" pitchFamily="18" charset="0"/>
                          <a:cs typeface="Times New Roman" panose="02020603050405020304" pitchFamily="18" charset="0"/>
                        </a:rPr>
                        <a:t>Алған білімнің құндылығын бағалау</a:t>
                      </a:r>
                      <a:endParaRPr lang="ru-RU" sz="1400" b="1">
                        <a:effectLst/>
                        <a:latin typeface="Times New Roman" panose="02020603050405020304" pitchFamily="18" charset="0"/>
                        <a:ea typeface="Calibri"/>
                        <a:cs typeface="Times New Roman" panose="02020603050405020304" pitchFamily="18" charset="0"/>
                      </a:endParaRPr>
                    </a:p>
                  </a:txBody>
                  <a:tcPr marL="20924" marR="20924" marT="0" marB="0"/>
                </a:tc>
                <a:tc rowSpan="3">
                  <a:txBody>
                    <a:bodyPr/>
                    <a:lstStyle/>
                    <a:p>
                      <a:pPr>
                        <a:lnSpc>
                          <a:spcPct val="115000"/>
                        </a:lnSpc>
                        <a:spcAft>
                          <a:spcPts val="0"/>
                        </a:spcAft>
                      </a:pPr>
                      <a:r>
                        <a:rPr lang="kk-KZ" sz="1400" b="1">
                          <a:effectLst/>
                          <a:latin typeface="Times New Roman" panose="02020603050405020304" pitchFamily="18" charset="0"/>
                          <a:cs typeface="Times New Roman" panose="02020603050405020304" pitchFamily="18" charset="0"/>
                        </a:rPr>
                        <a:t>ББҮ кестесі</a:t>
                      </a:r>
                      <a:endParaRPr lang="ru-RU" sz="1400" b="1">
                        <a:effectLst/>
                        <a:latin typeface="Times New Roman" panose="02020603050405020304" pitchFamily="18" charset="0"/>
                        <a:ea typeface="Calibri"/>
                        <a:cs typeface="Times New Roman" panose="02020603050405020304" pitchFamily="18" charset="0"/>
                      </a:endParaRPr>
                    </a:p>
                  </a:txBody>
                  <a:tcPr marL="20924" marR="20924" marT="0" marB="0"/>
                </a:tc>
                <a:tc rowSpan="3">
                  <a:txBody>
                    <a:bodyPr/>
                    <a:lstStyle/>
                    <a:p>
                      <a:pPr>
                        <a:lnSpc>
                          <a:spcPct val="115000"/>
                        </a:lnSpc>
                        <a:spcAft>
                          <a:spcPts val="0"/>
                        </a:spcAft>
                      </a:pPr>
                      <a:r>
                        <a:rPr lang="kk-KZ" sz="1400" b="1" dirty="0">
                          <a:effectLst/>
                          <a:latin typeface="Times New Roman" panose="02020603050405020304" pitchFamily="18" charset="0"/>
                          <a:cs typeface="Times New Roman" panose="02020603050405020304" pitchFamily="18" charset="0"/>
                        </a:rPr>
                        <a:t>ББҮ кестесін толтыра алды</a:t>
                      </a:r>
                      <a:endParaRPr lang="ru-RU" sz="1400" b="1" dirty="0">
                        <a:effectLst/>
                        <a:latin typeface="Times New Roman" panose="02020603050405020304" pitchFamily="18" charset="0"/>
                        <a:ea typeface="Calibri"/>
                        <a:cs typeface="Times New Roman" panose="02020603050405020304" pitchFamily="18" charset="0"/>
                      </a:endParaRPr>
                    </a:p>
                  </a:txBody>
                  <a:tcPr marL="20924" marR="20924" marT="0" marB="0"/>
                </a:tc>
                <a:tc rowSpan="3">
                  <a:txBody>
                    <a:bodyPr/>
                    <a:lstStyle/>
                    <a:p>
                      <a:pPr>
                        <a:lnSpc>
                          <a:spcPct val="115000"/>
                        </a:lnSpc>
                        <a:spcAft>
                          <a:spcPts val="0"/>
                        </a:spcAft>
                      </a:pPr>
                      <a:r>
                        <a:rPr lang="kk-KZ" sz="1400" b="1" dirty="0">
                          <a:effectLst/>
                          <a:latin typeface="Times New Roman" panose="02020603050405020304" pitchFamily="18" charset="0"/>
                          <a:cs typeface="Times New Roman" panose="02020603050405020304" pitchFamily="18" charset="0"/>
                        </a:rPr>
                        <a:t>Жасалған қорытындыны бағалай білуі</a:t>
                      </a:r>
                      <a:endParaRPr lang="ru-RU" sz="1400" b="1" dirty="0">
                        <a:effectLst/>
                        <a:latin typeface="Times New Roman" panose="02020603050405020304" pitchFamily="18" charset="0"/>
                        <a:ea typeface="Calibri"/>
                        <a:cs typeface="Times New Roman" panose="02020603050405020304" pitchFamily="18" charset="0"/>
                      </a:endParaRPr>
                    </a:p>
                  </a:txBody>
                  <a:tcPr marL="20924" marR="20924" marT="0" marB="0"/>
                </a:tc>
                <a:tc>
                  <a:txBody>
                    <a:bodyPr/>
                    <a:lstStyle/>
                    <a:p>
                      <a:pPr>
                        <a:lnSpc>
                          <a:spcPct val="115000"/>
                        </a:lnSpc>
                        <a:spcAft>
                          <a:spcPts val="0"/>
                        </a:spcAft>
                      </a:pPr>
                      <a:r>
                        <a:rPr lang="kk-KZ" sz="1400" b="1" dirty="0">
                          <a:effectLst/>
                          <a:latin typeface="Times New Roman" panose="02020603050405020304" pitchFamily="18" charset="0"/>
                          <a:cs typeface="Times New Roman" panose="02020603050405020304" pitchFamily="18" charset="0"/>
                        </a:rPr>
                        <a:t>Өз ойын толық жеткізе алды</a:t>
                      </a:r>
                      <a:endParaRPr lang="ru-RU" sz="1400" b="1" dirty="0">
                        <a:effectLst/>
                        <a:latin typeface="Times New Roman" panose="02020603050405020304" pitchFamily="18" charset="0"/>
                        <a:ea typeface="Calibri"/>
                        <a:cs typeface="Times New Roman" panose="02020603050405020304" pitchFamily="18" charset="0"/>
                      </a:endParaRPr>
                    </a:p>
                  </a:txBody>
                  <a:tcPr marL="20924" marR="20924" marT="0" marB="0"/>
                </a:tc>
                <a:tc>
                  <a:txBody>
                    <a:bodyPr/>
                    <a:lstStyle/>
                    <a:p>
                      <a:pPr algn="ctr">
                        <a:lnSpc>
                          <a:spcPct val="115000"/>
                        </a:lnSpc>
                        <a:spcAft>
                          <a:spcPts val="0"/>
                        </a:spcAft>
                      </a:pPr>
                      <a:endParaRPr lang="ru-RU" sz="300" dirty="0">
                        <a:effectLst/>
                        <a:latin typeface="Calibri"/>
                        <a:ea typeface="Calibri"/>
                        <a:cs typeface="Times New Roman"/>
                      </a:endParaRPr>
                    </a:p>
                  </a:txBody>
                  <a:tcPr marL="20924" marR="20924" marT="0" marB="0"/>
                </a:tc>
              </a:tr>
              <a:tr h="82520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400" b="1" dirty="0">
                          <a:effectLst/>
                          <a:latin typeface="Times New Roman" panose="02020603050405020304" pitchFamily="18" charset="0"/>
                          <a:cs typeface="Times New Roman" panose="02020603050405020304" pitchFamily="18" charset="0"/>
                        </a:rPr>
                        <a:t>Ойы шашыраңқы</a:t>
                      </a:r>
                      <a:endParaRPr lang="ru-RU" sz="1400" b="1" dirty="0">
                        <a:effectLst/>
                        <a:latin typeface="Times New Roman" panose="02020603050405020304" pitchFamily="18" charset="0"/>
                        <a:ea typeface="Calibri"/>
                        <a:cs typeface="Times New Roman" panose="02020603050405020304" pitchFamily="18" charset="0"/>
                      </a:endParaRPr>
                    </a:p>
                  </a:txBody>
                  <a:tcPr marL="20924" marR="20924" marT="0" marB="0"/>
                </a:tc>
                <a:tc>
                  <a:txBody>
                    <a:bodyPr/>
                    <a:lstStyle/>
                    <a:p>
                      <a:pPr algn="ctr">
                        <a:lnSpc>
                          <a:spcPct val="115000"/>
                        </a:lnSpc>
                        <a:spcAft>
                          <a:spcPts val="0"/>
                        </a:spcAft>
                      </a:pPr>
                      <a:r>
                        <a:rPr lang="kk-KZ" sz="300" dirty="0">
                          <a:effectLst/>
                        </a:rPr>
                        <a:t>1</a:t>
                      </a:r>
                      <a:endParaRPr lang="ru-RU" sz="300" dirty="0">
                        <a:effectLst/>
                        <a:latin typeface="Calibri"/>
                        <a:ea typeface="Calibri"/>
                        <a:cs typeface="Times New Roman"/>
                      </a:endParaRPr>
                    </a:p>
                  </a:txBody>
                  <a:tcPr marL="20924" marR="20924" marT="0" marB="0"/>
                </a:tc>
              </a:tr>
              <a:tr h="82520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400" b="1" dirty="0">
                          <a:effectLst/>
                          <a:latin typeface="Times New Roman" panose="02020603050405020304" pitchFamily="18" charset="0"/>
                          <a:cs typeface="Times New Roman" panose="02020603050405020304" pitchFamily="18" charset="0"/>
                        </a:rPr>
                        <a:t>Жеткізе алмады</a:t>
                      </a:r>
                      <a:endParaRPr lang="ru-RU" sz="1400" b="1" dirty="0">
                        <a:effectLst/>
                        <a:latin typeface="Times New Roman" panose="02020603050405020304" pitchFamily="18" charset="0"/>
                        <a:ea typeface="Calibri"/>
                        <a:cs typeface="Times New Roman" panose="02020603050405020304" pitchFamily="18" charset="0"/>
                      </a:endParaRPr>
                    </a:p>
                  </a:txBody>
                  <a:tcPr marL="20924" marR="20924" marT="0" marB="0"/>
                </a:tc>
                <a:tc>
                  <a:txBody>
                    <a:bodyPr/>
                    <a:lstStyle/>
                    <a:p>
                      <a:pPr algn="ctr">
                        <a:lnSpc>
                          <a:spcPct val="115000"/>
                        </a:lnSpc>
                        <a:spcAft>
                          <a:spcPts val="0"/>
                        </a:spcAft>
                      </a:pPr>
                      <a:r>
                        <a:rPr lang="kk-KZ" sz="300" dirty="0">
                          <a:effectLst/>
                        </a:rPr>
                        <a:t>0</a:t>
                      </a:r>
                      <a:endParaRPr lang="ru-RU" sz="300" dirty="0">
                        <a:effectLst/>
                        <a:latin typeface="Calibri"/>
                        <a:ea typeface="Calibri"/>
                        <a:cs typeface="Times New Roman"/>
                      </a:endParaRPr>
                    </a:p>
                  </a:txBody>
                  <a:tcPr marL="20924" marR="20924" marT="0" marB="0"/>
                </a:tc>
              </a:tr>
            </a:tbl>
          </a:graphicData>
        </a:graphic>
      </p:graphicFrame>
    </p:spTree>
    <p:extLst>
      <p:ext uri="{BB962C8B-B14F-4D97-AF65-F5344CB8AC3E}">
        <p14:creationId xmlns:p14="http://schemas.microsoft.com/office/powerpoint/2010/main" val="4224287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a:xfrm>
            <a:off x="1763688" y="228600"/>
            <a:ext cx="5472608" cy="608112"/>
          </a:xfrm>
          <a:solidFill>
            <a:schemeClr val="tx2">
              <a:lumMod val="20000"/>
              <a:lumOff val="80000"/>
            </a:schemeClr>
          </a:solidFill>
          <a:ln/>
        </p:spPr>
        <p:txBody>
          <a:bodyPr/>
          <a:lstStyle/>
          <a:p>
            <a:r>
              <a:rPr lang="kk-KZ" sz="1800" b="1" dirty="0">
                <a:solidFill>
                  <a:srgbClr val="002060"/>
                </a:solidFill>
                <a:effectLst/>
                <a:latin typeface="Times New Roman" panose="02020603050405020304" pitchFamily="18" charset="0"/>
                <a:cs typeface="Times New Roman" panose="02020603050405020304" pitchFamily="18" charset="0"/>
              </a:rPr>
              <a:t>Бұл рәсімдеудің, міндеттердің немесе тапсырмалардың  </a:t>
            </a:r>
            <a:r>
              <a:rPr lang="kk-KZ" sz="1800" b="1" dirty="0" smtClean="0">
                <a:solidFill>
                  <a:srgbClr val="002060"/>
                </a:solidFill>
                <a:effectLst/>
                <a:latin typeface="Times New Roman" panose="02020603050405020304" pitchFamily="18" charset="0"/>
                <a:cs typeface="Times New Roman" panose="02020603050405020304" pitchFamily="18" charset="0"/>
              </a:rPr>
              <a:t>сипаттамасы</a:t>
            </a:r>
            <a:endParaRPr lang="en-US" altLang="ru-RU" sz="1800" b="1" dirty="0">
              <a:solidFill>
                <a:srgbClr val="002060"/>
              </a:solidFill>
              <a:effectLst>
                <a:outerShdw blurRad="38100" dist="38100" dir="2700000" algn="tl">
                  <a:srgbClr val="C0C0C0"/>
                </a:outerShdw>
              </a:effectLst>
              <a:latin typeface="Times New Roman" panose="02020603050405020304" pitchFamily="18" charset="0"/>
              <a:cs typeface="Times New Roman" panose="02020603050405020304" pitchFamily="18" charset="0"/>
            </a:endParaRPr>
          </a:p>
        </p:txBody>
      </p:sp>
      <p:sp>
        <p:nvSpPr>
          <p:cNvPr id="378904" name="Rectangle 24"/>
          <p:cNvSpPr>
            <a:spLocks noChangeArrowheads="1"/>
          </p:cNvSpPr>
          <p:nvPr/>
        </p:nvSpPr>
        <p:spPr bwMode="gray">
          <a:xfrm>
            <a:off x="534365" y="1169669"/>
            <a:ext cx="3755206" cy="1486962"/>
          </a:xfrm>
          <a:prstGeom prst="rect">
            <a:avLst/>
          </a:prstGeom>
          <a:solidFill>
            <a:schemeClr val="accent3"/>
          </a:solidFill>
          <a:ln>
            <a:noFill/>
          </a:ln>
          <a:effectLst/>
        </p:spPr>
        <p:txBody>
          <a:bodyPr wrap="none" anchor="ctr"/>
          <a:lstStyle/>
          <a:p>
            <a:endParaRPr lang="ru-RU"/>
          </a:p>
        </p:txBody>
      </p:sp>
      <p:sp>
        <p:nvSpPr>
          <p:cNvPr id="378910" name="Text Box 30"/>
          <p:cNvSpPr txBox="1">
            <a:spLocks noChangeArrowheads="1"/>
          </p:cNvSpPr>
          <p:nvPr/>
        </p:nvSpPr>
        <p:spPr bwMode="auto">
          <a:xfrm>
            <a:off x="611559" y="1381251"/>
            <a:ext cx="3544899"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kk-KZ" b="1" i="1" dirty="0"/>
              <a:t> </a:t>
            </a:r>
            <a:r>
              <a:rPr lang="kk-KZ" sz="1600" b="1" i="1" dirty="0" smtClean="0">
                <a:solidFill>
                  <a:srgbClr val="002060"/>
                </a:solidFill>
                <a:latin typeface="Times New Roman" panose="02020603050405020304" pitchFamily="18" charset="0"/>
                <a:cs typeface="Times New Roman" panose="02020603050405020304" pitchFamily="18" charset="0"/>
              </a:rPr>
              <a:t>Талқылау</a:t>
            </a:r>
            <a:r>
              <a:rPr lang="kk-KZ" sz="1600" b="1" i="1" dirty="0"/>
              <a:t>, </a:t>
            </a:r>
            <a:r>
              <a:rPr lang="kk-KZ" sz="1600" b="1" i="1" dirty="0">
                <a:solidFill>
                  <a:srgbClr val="002060"/>
                </a:solidFill>
                <a:latin typeface="Times New Roman" panose="02020603050405020304" pitchFamily="18" charset="0"/>
                <a:cs typeface="Times New Roman" panose="02020603050405020304" pitchFamily="18" charset="0"/>
              </a:rPr>
              <a:t>аяқтау, толтыру, белгілеу, тыңдау, бітіру немесе жинау сияқты </a:t>
            </a:r>
            <a:r>
              <a:rPr lang="kk-KZ" sz="1600" b="1" i="1" dirty="0" smtClean="0">
                <a:solidFill>
                  <a:srgbClr val="002060"/>
                </a:solidFill>
                <a:latin typeface="Times New Roman" panose="02020603050405020304" pitchFamily="18" charset="0"/>
                <a:cs typeface="Times New Roman" panose="02020603050405020304" pitchFamily="18" charset="0"/>
              </a:rPr>
              <a:t>сөздерді</a:t>
            </a:r>
            <a:r>
              <a:rPr lang="kk-KZ" sz="1600" b="1" i="1" dirty="0">
                <a:latin typeface="Times New Roman" panose="02020603050405020304" pitchFamily="18" charset="0"/>
                <a:cs typeface="Times New Roman" panose="02020603050405020304" pitchFamily="18" charset="0"/>
              </a:rPr>
              <a:t> </a:t>
            </a:r>
            <a:r>
              <a:rPr lang="kk-KZ" sz="1600" b="1" i="1" dirty="0">
                <a:solidFill>
                  <a:srgbClr val="002060"/>
                </a:solidFill>
                <a:latin typeface="Times New Roman" panose="02020603050405020304" pitchFamily="18" charset="0"/>
                <a:cs typeface="Times New Roman" panose="02020603050405020304" pitchFamily="18" charset="0"/>
              </a:rPr>
              <a:t>пайдаланудан аулақ болыңыз</a:t>
            </a:r>
            <a:r>
              <a:rPr lang="kk-KZ" sz="1600" b="1" i="1" dirty="0">
                <a:solidFill>
                  <a:srgbClr val="002060"/>
                </a:solidFill>
              </a:rPr>
              <a:t>.</a:t>
            </a:r>
            <a:r>
              <a:rPr lang="kk-KZ" b="1" i="1" dirty="0">
                <a:solidFill>
                  <a:srgbClr val="002060"/>
                </a:solidFill>
              </a:rPr>
              <a:t> </a:t>
            </a:r>
            <a:endParaRPr lang="en-US" altLang="ru-RU" b="1" i="1" dirty="0">
              <a:solidFill>
                <a:srgbClr val="002060"/>
              </a:solidFill>
            </a:endParaRPr>
          </a:p>
        </p:txBody>
      </p:sp>
      <p:sp>
        <p:nvSpPr>
          <p:cNvPr id="378890" name="Rectangle 10"/>
          <p:cNvSpPr>
            <a:spLocks noChangeArrowheads="1"/>
          </p:cNvSpPr>
          <p:nvPr/>
        </p:nvSpPr>
        <p:spPr bwMode="gray">
          <a:xfrm>
            <a:off x="478054" y="3023448"/>
            <a:ext cx="4683984" cy="2381989"/>
          </a:xfrm>
          <a:prstGeom prst="rect">
            <a:avLst/>
          </a:prstGeom>
          <a:gradFill rotWithShape="1">
            <a:gsLst>
              <a:gs pos="0">
                <a:srgbClr val="93B1FD">
                  <a:gamma/>
                  <a:tint val="0"/>
                  <a:invGamma/>
                  <a:alpha val="80000"/>
                </a:srgbClr>
              </a:gs>
              <a:gs pos="100000">
                <a:srgbClr val="93B1FD"/>
              </a:gs>
            </a:gsLst>
            <a:lin ang="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nvGrpSpPr>
          <p:cNvPr id="378891" name="Group 11"/>
          <p:cNvGrpSpPr>
            <a:grpSpLocks/>
          </p:cNvGrpSpPr>
          <p:nvPr/>
        </p:nvGrpSpPr>
        <p:grpSpPr bwMode="auto">
          <a:xfrm>
            <a:off x="5162038" y="3261330"/>
            <a:ext cx="1087437" cy="1006475"/>
            <a:chOff x="3938" y="1968"/>
            <a:chExt cx="430" cy="437"/>
          </a:xfrm>
        </p:grpSpPr>
        <p:grpSp>
          <p:nvGrpSpPr>
            <p:cNvPr id="378892" name="Group 12"/>
            <p:cNvGrpSpPr>
              <a:grpSpLocks/>
            </p:cNvGrpSpPr>
            <p:nvPr/>
          </p:nvGrpSpPr>
          <p:grpSpPr bwMode="auto">
            <a:xfrm>
              <a:off x="3938" y="1968"/>
              <a:ext cx="430" cy="437"/>
              <a:chOff x="2016" y="1920"/>
              <a:chExt cx="1680" cy="1680"/>
            </a:xfrm>
          </p:grpSpPr>
          <p:sp>
            <p:nvSpPr>
              <p:cNvPr id="378893" name="Oval 13"/>
              <p:cNvSpPr>
                <a:spLocks noChangeArrowheads="1"/>
              </p:cNvSpPr>
              <p:nvPr/>
            </p:nvSpPr>
            <p:spPr bwMode="gray">
              <a:xfrm>
                <a:off x="2016" y="1920"/>
                <a:ext cx="1680" cy="1680"/>
              </a:xfrm>
              <a:prstGeom prst="ellipse">
                <a:avLst/>
              </a:prstGeom>
              <a:gradFill rotWithShape="1">
                <a:gsLst>
                  <a:gs pos="0">
                    <a:srgbClr val="93B1FD"/>
                  </a:gs>
                  <a:gs pos="100000">
                    <a:srgbClr val="93B1FD">
                      <a:gamma/>
                      <a:shade val="30196"/>
                      <a:invGamma/>
                    </a:srgb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78894" name="Freeform 14"/>
              <p:cNvSpPr>
                <a:spLocks/>
              </p:cNvSpPr>
              <p:nvPr/>
            </p:nvSpPr>
            <p:spPr bwMode="gray">
              <a:xfrm>
                <a:off x="2208" y="1948"/>
                <a:ext cx="1296" cy="634"/>
              </a:xfrm>
              <a:custGeom>
                <a:avLst/>
                <a:gdLst>
                  <a:gd name="T0" fmla="*/ 1301 w 1321"/>
                  <a:gd name="T1" fmla="*/ 401 h 712"/>
                  <a:gd name="T2" fmla="*/ 1317 w 1321"/>
                  <a:gd name="T3" fmla="*/ 442 h 712"/>
                  <a:gd name="T4" fmla="*/ 1321 w 1321"/>
                  <a:gd name="T5" fmla="*/ 481 h 712"/>
                  <a:gd name="T6" fmla="*/ 1315 w 1321"/>
                  <a:gd name="T7" fmla="*/ 516 h 712"/>
                  <a:gd name="T8" fmla="*/ 1298 w 1321"/>
                  <a:gd name="T9" fmla="*/ 550 h 712"/>
                  <a:gd name="T10" fmla="*/ 1272 w 1321"/>
                  <a:gd name="T11" fmla="*/ 579 h 712"/>
                  <a:gd name="T12" fmla="*/ 1239 w 1321"/>
                  <a:gd name="T13" fmla="*/ 604 h 712"/>
                  <a:gd name="T14" fmla="*/ 1196 w 1321"/>
                  <a:gd name="T15" fmla="*/ 628 h 712"/>
                  <a:gd name="T16" fmla="*/ 1147 w 1321"/>
                  <a:gd name="T17" fmla="*/ 649 h 712"/>
                  <a:gd name="T18" fmla="*/ 1092 w 1321"/>
                  <a:gd name="T19" fmla="*/ 667 h 712"/>
                  <a:gd name="T20" fmla="*/ 1031 w 1321"/>
                  <a:gd name="T21" fmla="*/ 683 h 712"/>
                  <a:gd name="T22" fmla="*/ 967 w 1321"/>
                  <a:gd name="T23" fmla="*/ 694 h 712"/>
                  <a:gd name="T24" fmla="*/ 896 w 1321"/>
                  <a:gd name="T25" fmla="*/ 704 h 712"/>
                  <a:gd name="T26" fmla="*/ 824 w 1321"/>
                  <a:gd name="T27" fmla="*/ 710 h 712"/>
                  <a:gd name="T28" fmla="*/ 795 w 1321"/>
                  <a:gd name="T29" fmla="*/ 712 h 712"/>
                  <a:gd name="T30" fmla="*/ 476 w 1321"/>
                  <a:gd name="T31" fmla="*/ 712 h 712"/>
                  <a:gd name="T32" fmla="*/ 472 w 1321"/>
                  <a:gd name="T33" fmla="*/ 712 h 712"/>
                  <a:gd name="T34" fmla="*/ 409 w 1321"/>
                  <a:gd name="T35" fmla="*/ 708 h 712"/>
                  <a:gd name="T36" fmla="*/ 348 w 1321"/>
                  <a:gd name="T37" fmla="*/ 704 h 712"/>
                  <a:gd name="T38" fmla="*/ 290 w 1321"/>
                  <a:gd name="T39" fmla="*/ 696 h 712"/>
                  <a:gd name="T40" fmla="*/ 235 w 1321"/>
                  <a:gd name="T41" fmla="*/ 689 h 712"/>
                  <a:gd name="T42" fmla="*/ 186 w 1321"/>
                  <a:gd name="T43" fmla="*/ 677 h 712"/>
                  <a:gd name="T44" fmla="*/ 141 w 1321"/>
                  <a:gd name="T45" fmla="*/ 663 h 712"/>
                  <a:gd name="T46" fmla="*/ 102 w 1321"/>
                  <a:gd name="T47" fmla="*/ 648 h 712"/>
                  <a:gd name="T48" fmla="*/ 67 w 1321"/>
                  <a:gd name="T49" fmla="*/ 630 h 712"/>
                  <a:gd name="T50" fmla="*/ 39 w 1321"/>
                  <a:gd name="T51" fmla="*/ 608 h 712"/>
                  <a:gd name="T52" fmla="*/ 18 w 1321"/>
                  <a:gd name="T53" fmla="*/ 583 h 712"/>
                  <a:gd name="T54" fmla="*/ 6 w 1321"/>
                  <a:gd name="T55" fmla="*/ 554 h 712"/>
                  <a:gd name="T56" fmla="*/ 0 w 1321"/>
                  <a:gd name="T57" fmla="*/ 524 h 712"/>
                  <a:gd name="T58" fmla="*/ 0 w 1321"/>
                  <a:gd name="T59" fmla="*/ 520 h 712"/>
                  <a:gd name="T60" fmla="*/ 4 w 1321"/>
                  <a:gd name="T61" fmla="*/ 487 h 712"/>
                  <a:gd name="T62" fmla="*/ 16 w 1321"/>
                  <a:gd name="T63" fmla="*/ 446 h 712"/>
                  <a:gd name="T64" fmla="*/ 51 w 1321"/>
                  <a:gd name="T65" fmla="*/ 370 h 712"/>
                  <a:gd name="T66" fmla="*/ 94 w 1321"/>
                  <a:gd name="T67" fmla="*/ 299 h 712"/>
                  <a:gd name="T68" fmla="*/ 147 w 1321"/>
                  <a:gd name="T69" fmla="*/ 235 h 712"/>
                  <a:gd name="T70" fmla="*/ 204 w 1321"/>
                  <a:gd name="T71" fmla="*/ 176 h 712"/>
                  <a:gd name="T72" fmla="*/ 270 w 1321"/>
                  <a:gd name="T73" fmla="*/ 125 h 712"/>
                  <a:gd name="T74" fmla="*/ 341 w 1321"/>
                  <a:gd name="T75" fmla="*/ 82 h 712"/>
                  <a:gd name="T76" fmla="*/ 415 w 1321"/>
                  <a:gd name="T77" fmla="*/ 47 h 712"/>
                  <a:gd name="T78" fmla="*/ 497 w 1321"/>
                  <a:gd name="T79" fmla="*/ 21 h 712"/>
                  <a:gd name="T80" fmla="*/ 581 w 1321"/>
                  <a:gd name="T81" fmla="*/ 6 h 712"/>
                  <a:gd name="T82" fmla="*/ 667 w 1321"/>
                  <a:gd name="T83" fmla="*/ 0 h 712"/>
                  <a:gd name="T84" fmla="*/ 667 w 1321"/>
                  <a:gd name="T85" fmla="*/ 0 h 712"/>
                  <a:gd name="T86" fmla="*/ 759 w 1321"/>
                  <a:gd name="T87" fmla="*/ 6 h 712"/>
                  <a:gd name="T88" fmla="*/ 847 w 1321"/>
                  <a:gd name="T89" fmla="*/ 23 h 712"/>
                  <a:gd name="T90" fmla="*/ 932 w 1321"/>
                  <a:gd name="T91" fmla="*/ 53 h 712"/>
                  <a:gd name="T92" fmla="*/ 1010 w 1321"/>
                  <a:gd name="T93" fmla="*/ 90 h 712"/>
                  <a:gd name="T94" fmla="*/ 1082 w 1321"/>
                  <a:gd name="T95" fmla="*/ 137 h 712"/>
                  <a:gd name="T96" fmla="*/ 1149 w 1321"/>
                  <a:gd name="T97" fmla="*/ 194 h 712"/>
                  <a:gd name="T98" fmla="*/ 1208 w 1321"/>
                  <a:gd name="T99" fmla="*/ 256 h 712"/>
                  <a:gd name="T100" fmla="*/ 1258 w 1321"/>
                  <a:gd name="T101" fmla="*/ 325 h 712"/>
                  <a:gd name="T102" fmla="*/ 1301 w 1321"/>
                  <a:gd name="T103" fmla="*/ 401 h 712"/>
                  <a:gd name="T104" fmla="*/ 1301 w 1321"/>
                  <a:gd name="T105" fmla="*/ 401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667" y="0"/>
                    </a:lnTo>
                    <a:lnTo>
                      <a:pt x="759" y="6"/>
                    </a:lnTo>
                    <a:lnTo>
                      <a:pt x="847" y="23"/>
                    </a:lnTo>
                    <a:lnTo>
                      <a:pt x="932" y="53"/>
                    </a:lnTo>
                    <a:lnTo>
                      <a:pt x="1010" y="90"/>
                    </a:lnTo>
                    <a:lnTo>
                      <a:pt x="1082" y="137"/>
                    </a:lnTo>
                    <a:lnTo>
                      <a:pt x="1149" y="194"/>
                    </a:lnTo>
                    <a:lnTo>
                      <a:pt x="1208" y="256"/>
                    </a:lnTo>
                    <a:lnTo>
                      <a:pt x="1258" y="325"/>
                    </a:lnTo>
                    <a:lnTo>
                      <a:pt x="1301" y="401"/>
                    </a:lnTo>
                    <a:lnTo>
                      <a:pt x="1301" y="401"/>
                    </a:lnTo>
                    <a:close/>
                  </a:path>
                </a:pathLst>
              </a:custGeom>
              <a:gradFill rotWithShape="1">
                <a:gsLst>
                  <a:gs pos="0">
                    <a:srgbClr val="FFFFFF"/>
                  </a:gs>
                  <a:gs pos="100000">
                    <a:srgbClr val="93B1FD"/>
                  </a:gs>
                </a:gsLst>
                <a:lin ang="5400000" scaled="1"/>
              </a:gradFill>
              <a:ln>
                <a:noFill/>
              </a:ln>
              <a:extLst>
                <a:ext uri="{91240B29-F687-4F45-9708-019B960494DF}">
                  <a14:hiddenLine xmlns:a14="http://schemas.microsoft.com/office/drawing/2010/main" w="0">
                    <a:solidFill>
                      <a:srgbClr val="BBF6EE"/>
                    </a:solidFill>
                    <a:prstDash val="solid"/>
                    <a:round/>
                    <a:headEnd/>
                    <a:tailEnd/>
                  </a14:hiddenLine>
                </a:ext>
              </a:extLst>
            </p:spPr>
            <p:txBody>
              <a:bodyPr/>
              <a:lstStyle/>
              <a:p>
                <a:endParaRPr lang="ru-RU"/>
              </a:p>
            </p:txBody>
          </p:sp>
        </p:grpSp>
        <p:sp>
          <p:nvSpPr>
            <p:cNvPr id="378895" name="Text Box 15"/>
            <p:cNvSpPr txBox="1">
              <a:spLocks noChangeArrowheads="1"/>
            </p:cNvSpPr>
            <p:nvPr/>
          </p:nvSpPr>
          <p:spPr bwMode="gray">
            <a:xfrm>
              <a:off x="4070" y="2028"/>
              <a:ext cx="160" cy="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kk-KZ" altLang="ru-RU" sz="2400" b="1" dirty="0" smtClean="0">
                  <a:solidFill>
                    <a:srgbClr val="000000"/>
                  </a:solidFill>
                  <a:effectLst>
                    <a:outerShdw blurRad="38100" dist="38100" dir="2700000" algn="tl">
                      <a:srgbClr val="C0C0C0"/>
                    </a:outerShdw>
                  </a:effectLst>
                  <a:latin typeface="Verdana" pitchFamily="34" charset="0"/>
                </a:rPr>
                <a:t>2</a:t>
              </a:r>
              <a:endParaRPr lang="en-US" altLang="ru-RU" sz="2400" b="1" dirty="0">
                <a:solidFill>
                  <a:srgbClr val="000000"/>
                </a:solidFill>
                <a:effectLst>
                  <a:outerShdw blurRad="38100" dist="38100" dir="2700000" algn="tl">
                    <a:srgbClr val="C0C0C0"/>
                  </a:outerShdw>
                </a:effectLst>
                <a:latin typeface="Verdana" pitchFamily="34" charset="0"/>
              </a:endParaRPr>
            </a:p>
          </p:txBody>
        </p:sp>
      </p:grpSp>
      <p:sp>
        <p:nvSpPr>
          <p:cNvPr id="378911" name="Text Box 31"/>
          <p:cNvSpPr txBox="1">
            <a:spLocks noChangeArrowheads="1"/>
          </p:cNvSpPr>
          <p:nvPr/>
        </p:nvSpPr>
        <p:spPr bwMode="auto">
          <a:xfrm>
            <a:off x="1043608" y="2979738"/>
            <a:ext cx="3912916" cy="1908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endParaRPr lang="kk-KZ" sz="1600" b="1" i="1" dirty="0" smtClean="0">
              <a:solidFill>
                <a:srgbClr val="002060"/>
              </a:solidFill>
              <a:latin typeface="Times New Roman" panose="02020603050405020304" pitchFamily="18" charset="0"/>
              <a:cs typeface="Times New Roman" panose="02020603050405020304" pitchFamily="18" charset="0"/>
            </a:endParaRPr>
          </a:p>
          <a:p>
            <a:endParaRPr lang="kk-KZ" sz="1600" b="1" i="1" dirty="0">
              <a:solidFill>
                <a:srgbClr val="002060"/>
              </a:solidFill>
              <a:latin typeface="Times New Roman" panose="02020603050405020304" pitchFamily="18" charset="0"/>
              <a:cs typeface="Times New Roman" panose="02020603050405020304" pitchFamily="18" charset="0"/>
            </a:endParaRPr>
          </a:p>
          <a:p>
            <a:endParaRPr lang="kk-KZ" sz="1600" b="1" i="1" dirty="0" smtClean="0">
              <a:solidFill>
                <a:srgbClr val="002060"/>
              </a:solidFill>
              <a:latin typeface="Times New Roman" panose="02020603050405020304" pitchFamily="18" charset="0"/>
              <a:cs typeface="Times New Roman" panose="02020603050405020304" pitchFamily="18" charset="0"/>
            </a:endParaRPr>
          </a:p>
          <a:p>
            <a:endParaRPr lang="kk-KZ" sz="1600" b="1" i="1" dirty="0">
              <a:solidFill>
                <a:srgbClr val="002060"/>
              </a:solidFill>
              <a:latin typeface="Times New Roman" panose="02020603050405020304" pitchFamily="18" charset="0"/>
              <a:cs typeface="Times New Roman" panose="02020603050405020304" pitchFamily="18" charset="0"/>
            </a:endParaRPr>
          </a:p>
          <a:p>
            <a:r>
              <a:rPr lang="kk-KZ" b="1" i="1" dirty="0" smtClean="0">
                <a:solidFill>
                  <a:srgbClr val="002060"/>
                </a:solidFill>
                <a:latin typeface="Times New Roman" panose="02020603050405020304" pitchFamily="18" charset="0"/>
                <a:cs typeface="Times New Roman" panose="02020603050405020304" pitchFamily="18" charset="0"/>
              </a:rPr>
              <a:t>Білу</a:t>
            </a:r>
            <a:r>
              <a:rPr lang="kk-KZ" b="1" i="1" dirty="0">
                <a:solidFill>
                  <a:srgbClr val="002060"/>
                </a:solidFill>
                <a:latin typeface="Times New Roman" panose="02020603050405020304" pitchFamily="18" charset="0"/>
                <a:cs typeface="Times New Roman" panose="02020603050405020304" pitchFamily="18" charset="0"/>
              </a:rPr>
              <a:t>, тәжірибе,практика, оқу, тану немесе түсіну сияқты сөздерді пайдаланудан аулақ </a:t>
            </a:r>
            <a:r>
              <a:rPr lang="kk-KZ" b="1" i="1" dirty="0" smtClean="0">
                <a:solidFill>
                  <a:srgbClr val="002060"/>
                </a:solidFill>
                <a:latin typeface="Times New Roman" panose="02020603050405020304" pitchFamily="18" charset="0"/>
                <a:cs typeface="Times New Roman" panose="02020603050405020304" pitchFamily="18" charset="0"/>
              </a:rPr>
              <a:t>болыңы</a:t>
            </a:r>
            <a:r>
              <a:rPr lang="kk-KZ" b="1" dirty="0">
                <a:solidFill>
                  <a:srgbClr val="002060"/>
                </a:solidFill>
                <a:latin typeface="Times New Roman" panose="02020603050405020304" pitchFamily="18" charset="0"/>
                <a:cs typeface="Times New Roman" panose="02020603050405020304" pitchFamily="18" charset="0"/>
              </a:rPr>
              <a:t>з</a:t>
            </a:r>
            <a:endParaRPr lang="en-US" altLang="ru-RU" b="1" dirty="0">
              <a:solidFill>
                <a:srgbClr val="002060"/>
              </a:solidFill>
              <a:latin typeface="Times New Roman" panose="02020603050405020304" pitchFamily="18" charset="0"/>
              <a:cs typeface="Times New Roman" panose="02020603050405020304" pitchFamily="18" charset="0"/>
            </a:endParaRPr>
          </a:p>
        </p:txBody>
      </p:sp>
      <p:sp>
        <p:nvSpPr>
          <p:cNvPr id="378913" name="Text Box 33"/>
          <p:cNvSpPr txBox="1">
            <a:spLocks noChangeArrowheads="1"/>
          </p:cNvSpPr>
          <p:nvPr/>
        </p:nvSpPr>
        <p:spPr bwMode="auto">
          <a:xfrm>
            <a:off x="3581400" y="5405438"/>
            <a:ext cx="1905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US" altLang="ru-RU" b="1">
                <a:solidFill>
                  <a:srgbClr val="FFFFFF"/>
                </a:solidFill>
              </a:rPr>
              <a:t>Add Your Text</a:t>
            </a:r>
          </a:p>
        </p:txBody>
      </p:sp>
      <p:sp>
        <p:nvSpPr>
          <p:cNvPr id="378914" name="AutoShape 34"/>
          <p:cNvSpPr>
            <a:spLocks noChangeArrowheads="1"/>
          </p:cNvSpPr>
          <p:nvPr/>
        </p:nvSpPr>
        <p:spPr bwMode="gray">
          <a:xfrm>
            <a:off x="6172200" y="932919"/>
            <a:ext cx="2514600" cy="2724681"/>
          </a:xfrm>
          <a:prstGeom prst="wedgeRoundRectCallout">
            <a:avLst>
              <a:gd name="adj1" fmla="val -44759"/>
              <a:gd name="adj2" fmla="val 84694"/>
              <a:gd name="adj3" fmla="val 16667"/>
            </a:avLst>
          </a:prstGeom>
          <a:solidFill>
            <a:srgbClr val="DDDDDD"/>
          </a:solidFill>
          <a:ln w="38100" algn="ctr">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kk-KZ" sz="1600" b="1" dirty="0">
                <a:solidFill>
                  <a:srgbClr val="002060"/>
                </a:solidFill>
                <a:latin typeface="Times New Roman" panose="02020603050405020304" pitchFamily="18" charset="0"/>
                <a:cs typeface="Times New Roman" panose="02020603050405020304" pitchFamily="18" charset="0"/>
              </a:rPr>
              <a:t>Бұлар мақсатты анықтау үшін емес,  сабақты жоспарлау кезінде сипаттауға келеді</a:t>
            </a:r>
            <a:r>
              <a:rPr lang="ru-RU" sz="1600" b="1" dirty="0">
                <a:solidFill>
                  <a:srgbClr val="002060"/>
                </a:solidFill>
                <a:latin typeface="Times New Roman" panose="02020603050405020304" pitchFamily="18" charset="0"/>
                <a:cs typeface="Times New Roman" panose="02020603050405020304" pitchFamily="18" charset="0"/>
              </a:rPr>
              <a:t>.  </a:t>
            </a:r>
          </a:p>
          <a:p>
            <a:endParaRPr lang="en-US" altLang="ru-RU" sz="2400" b="1" dirty="0">
              <a:solidFill>
                <a:srgbClr val="000000"/>
              </a:solidFill>
            </a:endParaRPr>
          </a:p>
        </p:txBody>
      </p:sp>
      <p:grpSp>
        <p:nvGrpSpPr>
          <p:cNvPr id="31" name="Group 25"/>
          <p:cNvGrpSpPr>
            <a:grpSpLocks/>
          </p:cNvGrpSpPr>
          <p:nvPr/>
        </p:nvGrpSpPr>
        <p:grpSpPr bwMode="auto">
          <a:xfrm>
            <a:off x="4262302" y="1175543"/>
            <a:ext cx="1098550" cy="1001713"/>
            <a:chOff x="1488" y="1968"/>
            <a:chExt cx="432" cy="432"/>
          </a:xfrm>
        </p:grpSpPr>
        <p:grpSp>
          <p:nvGrpSpPr>
            <p:cNvPr id="32" name="Group 26"/>
            <p:cNvGrpSpPr>
              <a:grpSpLocks/>
            </p:cNvGrpSpPr>
            <p:nvPr/>
          </p:nvGrpSpPr>
          <p:grpSpPr bwMode="auto">
            <a:xfrm>
              <a:off x="1488" y="1968"/>
              <a:ext cx="432" cy="432"/>
              <a:chOff x="2016" y="1920"/>
              <a:chExt cx="1680" cy="1680"/>
            </a:xfrm>
          </p:grpSpPr>
          <p:sp>
            <p:nvSpPr>
              <p:cNvPr id="34" name="Oval 27"/>
              <p:cNvSpPr>
                <a:spLocks noChangeArrowheads="1"/>
              </p:cNvSpPr>
              <p:nvPr/>
            </p:nvSpPr>
            <p:spPr bwMode="gray">
              <a:xfrm>
                <a:off x="2016" y="1920"/>
                <a:ext cx="1680" cy="1680"/>
              </a:xfrm>
              <a:prstGeom prst="ellipse">
                <a:avLst/>
              </a:prstGeom>
              <a:gradFill rotWithShape="1">
                <a:gsLst>
                  <a:gs pos="0">
                    <a:srgbClr val="FF9999"/>
                  </a:gs>
                  <a:gs pos="100000">
                    <a:srgbClr val="FF9999">
                      <a:gamma/>
                      <a:shade val="39216"/>
                      <a:invGamma/>
                    </a:srgb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5" name="Freeform 28"/>
              <p:cNvSpPr>
                <a:spLocks/>
              </p:cNvSpPr>
              <p:nvPr/>
            </p:nvSpPr>
            <p:spPr bwMode="gray">
              <a:xfrm>
                <a:off x="2208" y="1948"/>
                <a:ext cx="1296" cy="634"/>
              </a:xfrm>
              <a:custGeom>
                <a:avLst/>
                <a:gdLst>
                  <a:gd name="T0" fmla="*/ 1301 w 1321"/>
                  <a:gd name="T1" fmla="*/ 401 h 712"/>
                  <a:gd name="T2" fmla="*/ 1317 w 1321"/>
                  <a:gd name="T3" fmla="*/ 442 h 712"/>
                  <a:gd name="T4" fmla="*/ 1321 w 1321"/>
                  <a:gd name="T5" fmla="*/ 481 h 712"/>
                  <a:gd name="T6" fmla="*/ 1315 w 1321"/>
                  <a:gd name="T7" fmla="*/ 516 h 712"/>
                  <a:gd name="T8" fmla="*/ 1298 w 1321"/>
                  <a:gd name="T9" fmla="*/ 550 h 712"/>
                  <a:gd name="T10" fmla="*/ 1272 w 1321"/>
                  <a:gd name="T11" fmla="*/ 579 h 712"/>
                  <a:gd name="T12" fmla="*/ 1239 w 1321"/>
                  <a:gd name="T13" fmla="*/ 604 h 712"/>
                  <a:gd name="T14" fmla="*/ 1196 w 1321"/>
                  <a:gd name="T15" fmla="*/ 628 h 712"/>
                  <a:gd name="T16" fmla="*/ 1147 w 1321"/>
                  <a:gd name="T17" fmla="*/ 649 h 712"/>
                  <a:gd name="T18" fmla="*/ 1092 w 1321"/>
                  <a:gd name="T19" fmla="*/ 667 h 712"/>
                  <a:gd name="T20" fmla="*/ 1031 w 1321"/>
                  <a:gd name="T21" fmla="*/ 683 h 712"/>
                  <a:gd name="T22" fmla="*/ 967 w 1321"/>
                  <a:gd name="T23" fmla="*/ 694 h 712"/>
                  <a:gd name="T24" fmla="*/ 896 w 1321"/>
                  <a:gd name="T25" fmla="*/ 704 h 712"/>
                  <a:gd name="T26" fmla="*/ 824 w 1321"/>
                  <a:gd name="T27" fmla="*/ 710 h 712"/>
                  <a:gd name="T28" fmla="*/ 795 w 1321"/>
                  <a:gd name="T29" fmla="*/ 712 h 712"/>
                  <a:gd name="T30" fmla="*/ 476 w 1321"/>
                  <a:gd name="T31" fmla="*/ 712 h 712"/>
                  <a:gd name="T32" fmla="*/ 472 w 1321"/>
                  <a:gd name="T33" fmla="*/ 712 h 712"/>
                  <a:gd name="T34" fmla="*/ 409 w 1321"/>
                  <a:gd name="T35" fmla="*/ 708 h 712"/>
                  <a:gd name="T36" fmla="*/ 348 w 1321"/>
                  <a:gd name="T37" fmla="*/ 704 h 712"/>
                  <a:gd name="T38" fmla="*/ 290 w 1321"/>
                  <a:gd name="T39" fmla="*/ 696 h 712"/>
                  <a:gd name="T40" fmla="*/ 235 w 1321"/>
                  <a:gd name="T41" fmla="*/ 689 h 712"/>
                  <a:gd name="T42" fmla="*/ 186 w 1321"/>
                  <a:gd name="T43" fmla="*/ 677 h 712"/>
                  <a:gd name="T44" fmla="*/ 141 w 1321"/>
                  <a:gd name="T45" fmla="*/ 663 h 712"/>
                  <a:gd name="T46" fmla="*/ 102 w 1321"/>
                  <a:gd name="T47" fmla="*/ 648 h 712"/>
                  <a:gd name="T48" fmla="*/ 67 w 1321"/>
                  <a:gd name="T49" fmla="*/ 630 h 712"/>
                  <a:gd name="T50" fmla="*/ 39 w 1321"/>
                  <a:gd name="T51" fmla="*/ 608 h 712"/>
                  <a:gd name="T52" fmla="*/ 18 w 1321"/>
                  <a:gd name="T53" fmla="*/ 583 h 712"/>
                  <a:gd name="T54" fmla="*/ 6 w 1321"/>
                  <a:gd name="T55" fmla="*/ 554 h 712"/>
                  <a:gd name="T56" fmla="*/ 0 w 1321"/>
                  <a:gd name="T57" fmla="*/ 524 h 712"/>
                  <a:gd name="T58" fmla="*/ 0 w 1321"/>
                  <a:gd name="T59" fmla="*/ 520 h 712"/>
                  <a:gd name="T60" fmla="*/ 4 w 1321"/>
                  <a:gd name="T61" fmla="*/ 487 h 712"/>
                  <a:gd name="T62" fmla="*/ 16 w 1321"/>
                  <a:gd name="T63" fmla="*/ 446 h 712"/>
                  <a:gd name="T64" fmla="*/ 51 w 1321"/>
                  <a:gd name="T65" fmla="*/ 370 h 712"/>
                  <a:gd name="T66" fmla="*/ 94 w 1321"/>
                  <a:gd name="T67" fmla="*/ 299 h 712"/>
                  <a:gd name="T68" fmla="*/ 147 w 1321"/>
                  <a:gd name="T69" fmla="*/ 235 h 712"/>
                  <a:gd name="T70" fmla="*/ 204 w 1321"/>
                  <a:gd name="T71" fmla="*/ 176 h 712"/>
                  <a:gd name="T72" fmla="*/ 270 w 1321"/>
                  <a:gd name="T73" fmla="*/ 125 h 712"/>
                  <a:gd name="T74" fmla="*/ 341 w 1321"/>
                  <a:gd name="T75" fmla="*/ 82 h 712"/>
                  <a:gd name="T76" fmla="*/ 415 w 1321"/>
                  <a:gd name="T77" fmla="*/ 47 h 712"/>
                  <a:gd name="T78" fmla="*/ 497 w 1321"/>
                  <a:gd name="T79" fmla="*/ 21 h 712"/>
                  <a:gd name="T80" fmla="*/ 581 w 1321"/>
                  <a:gd name="T81" fmla="*/ 6 h 712"/>
                  <a:gd name="T82" fmla="*/ 667 w 1321"/>
                  <a:gd name="T83" fmla="*/ 0 h 712"/>
                  <a:gd name="T84" fmla="*/ 667 w 1321"/>
                  <a:gd name="T85" fmla="*/ 0 h 712"/>
                  <a:gd name="T86" fmla="*/ 759 w 1321"/>
                  <a:gd name="T87" fmla="*/ 6 h 712"/>
                  <a:gd name="T88" fmla="*/ 847 w 1321"/>
                  <a:gd name="T89" fmla="*/ 23 h 712"/>
                  <a:gd name="T90" fmla="*/ 932 w 1321"/>
                  <a:gd name="T91" fmla="*/ 53 h 712"/>
                  <a:gd name="T92" fmla="*/ 1010 w 1321"/>
                  <a:gd name="T93" fmla="*/ 90 h 712"/>
                  <a:gd name="T94" fmla="*/ 1082 w 1321"/>
                  <a:gd name="T95" fmla="*/ 137 h 712"/>
                  <a:gd name="T96" fmla="*/ 1149 w 1321"/>
                  <a:gd name="T97" fmla="*/ 194 h 712"/>
                  <a:gd name="T98" fmla="*/ 1208 w 1321"/>
                  <a:gd name="T99" fmla="*/ 256 h 712"/>
                  <a:gd name="T100" fmla="*/ 1258 w 1321"/>
                  <a:gd name="T101" fmla="*/ 325 h 712"/>
                  <a:gd name="T102" fmla="*/ 1301 w 1321"/>
                  <a:gd name="T103" fmla="*/ 401 h 712"/>
                  <a:gd name="T104" fmla="*/ 1301 w 1321"/>
                  <a:gd name="T105" fmla="*/ 401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667" y="0"/>
                    </a:lnTo>
                    <a:lnTo>
                      <a:pt x="759" y="6"/>
                    </a:lnTo>
                    <a:lnTo>
                      <a:pt x="847" y="23"/>
                    </a:lnTo>
                    <a:lnTo>
                      <a:pt x="932" y="53"/>
                    </a:lnTo>
                    <a:lnTo>
                      <a:pt x="1010" y="90"/>
                    </a:lnTo>
                    <a:lnTo>
                      <a:pt x="1082" y="137"/>
                    </a:lnTo>
                    <a:lnTo>
                      <a:pt x="1149" y="194"/>
                    </a:lnTo>
                    <a:lnTo>
                      <a:pt x="1208" y="256"/>
                    </a:lnTo>
                    <a:lnTo>
                      <a:pt x="1258" y="325"/>
                    </a:lnTo>
                    <a:lnTo>
                      <a:pt x="1301" y="401"/>
                    </a:lnTo>
                    <a:lnTo>
                      <a:pt x="1301" y="401"/>
                    </a:lnTo>
                    <a:close/>
                  </a:path>
                </a:pathLst>
              </a:custGeom>
              <a:gradFill rotWithShape="1">
                <a:gsLst>
                  <a:gs pos="0">
                    <a:srgbClr val="FFFFFF"/>
                  </a:gs>
                  <a:gs pos="100000">
                    <a:srgbClr val="FF9999"/>
                  </a:gs>
                </a:gsLst>
                <a:lin ang="5400000" scaled="1"/>
              </a:gradFill>
              <a:ln>
                <a:noFill/>
              </a:ln>
              <a:extLst>
                <a:ext uri="{91240B29-F687-4F45-9708-019B960494DF}">
                  <a14:hiddenLine xmlns:a14="http://schemas.microsoft.com/office/drawing/2010/main" w="0">
                    <a:solidFill>
                      <a:srgbClr val="BBF6EE"/>
                    </a:solidFill>
                    <a:prstDash val="solid"/>
                    <a:round/>
                    <a:headEnd/>
                    <a:tailEnd/>
                  </a14:hiddenLine>
                </a:ext>
              </a:extLst>
            </p:spPr>
            <p:txBody>
              <a:bodyPr/>
              <a:lstStyle/>
              <a:p>
                <a:endParaRPr lang="ru-RU"/>
              </a:p>
            </p:txBody>
          </p:sp>
        </p:grpSp>
        <p:sp>
          <p:nvSpPr>
            <p:cNvPr id="33" name="Text Box 29"/>
            <p:cNvSpPr txBox="1">
              <a:spLocks noChangeArrowheads="1"/>
            </p:cNvSpPr>
            <p:nvPr/>
          </p:nvSpPr>
          <p:spPr bwMode="gray">
            <a:xfrm>
              <a:off x="1648" y="2104"/>
              <a:ext cx="113" cy="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kk-KZ" altLang="ru-RU" sz="1600" b="1" dirty="0" smtClean="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1</a:t>
              </a:r>
              <a:endParaRPr lang="en-US" altLang="ru-RU" sz="1600" b="1" dirty="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10765171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4" name="Rectangle 24"/>
          <p:cNvSpPr>
            <a:spLocks noChangeArrowheads="1"/>
          </p:cNvSpPr>
          <p:nvPr/>
        </p:nvSpPr>
        <p:spPr bwMode="gray">
          <a:xfrm>
            <a:off x="179512" y="548680"/>
            <a:ext cx="3558630" cy="2376264"/>
          </a:xfrm>
          <a:prstGeom prst="rect">
            <a:avLst/>
          </a:prstGeom>
          <a:solidFill>
            <a:schemeClr val="accent3"/>
          </a:solidFill>
          <a:ln>
            <a:noFill/>
          </a:ln>
          <a:effectLst/>
        </p:spPr>
        <p:txBody>
          <a:bodyPr wrap="none" anchor="ctr"/>
          <a:lstStyle/>
          <a:p>
            <a:endParaRPr lang="kk-KZ" sz="1400" b="1" dirty="0">
              <a:solidFill>
                <a:srgbClr val="002060"/>
              </a:solidFill>
              <a:latin typeface="Times New Roman" panose="02020603050405020304" pitchFamily="18" charset="0"/>
              <a:cs typeface="Times New Roman" panose="02020603050405020304" pitchFamily="18" charset="0"/>
            </a:endParaRPr>
          </a:p>
          <a:p>
            <a:pPr marL="285750" indent="-285750">
              <a:buFont typeface="Wingdings" pitchFamily="2" charset="2"/>
              <a:buChar char="§"/>
            </a:pPr>
            <a:endParaRPr lang="kk-KZ" sz="1400" dirty="0" smtClean="0">
              <a:solidFill>
                <a:srgbClr val="002060"/>
              </a:solidFill>
              <a:latin typeface="Times New Roman" panose="02020603050405020304" pitchFamily="18" charset="0"/>
              <a:cs typeface="Times New Roman" panose="02020603050405020304" pitchFamily="18" charset="0"/>
            </a:endParaRPr>
          </a:p>
          <a:p>
            <a:pPr marL="285750" indent="-285750">
              <a:buFont typeface="Wingdings" pitchFamily="2" charset="2"/>
              <a:buChar char="§"/>
            </a:pPr>
            <a:endParaRPr lang="kk-KZ" sz="1400" dirty="0">
              <a:solidFill>
                <a:srgbClr val="002060"/>
              </a:solidFill>
              <a:latin typeface="Times New Roman" panose="02020603050405020304" pitchFamily="18" charset="0"/>
              <a:cs typeface="Times New Roman" panose="02020603050405020304" pitchFamily="18" charset="0"/>
            </a:endParaRPr>
          </a:p>
          <a:p>
            <a:r>
              <a:rPr lang="ru-RU" sz="1600" b="1" cap="all" spc="0" dirty="0" err="1"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Топта</a:t>
            </a:r>
            <a:r>
              <a:rPr lang="ru-RU" sz="1600" b="1" cap="all" spc="0" dirty="0"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t>
            </a:r>
            <a:r>
              <a:rPr lang="ru-RU" sz="1600" b="1" cap="all" spc="0" dirty="0" err="1"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жұмыс</a:t>
            </a:r>
            <a:r>
              <a:rPr lang="ru-RU" sz="1600" b="1" cap="all" spc="0" dirty="0"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t>
            </a:r>
            <a:r>
              <a:rPr lang="ru-RU" sz="1600" b="1" cap="all" spc="0" dirty="0" err="1"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істеу</a:t>
            </a:r>
            <a:r>
              <a:rPr lang="ru-RU" sz="1600" b="1" cap="all" spc="0" dirty="0"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t>
            </a:r>
            <a:r>
              <a:rPr lang="ru-RU" sz="1600" b="1" cap="all" spc="0" dirty="0" err="1"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ережелері</a:t>
            </a:r>
            <a:endParaRPr lang="ru-RU" sz="1600" b="1" cap="all" spc="0" dirty="0"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pPr marL="285750" indent="-285750" algn="l">
              <a:buFont typeface="Wingdings" pitchFamily="2" charset="2"/>
              <a:buChar char="§"/>
            </a:pPr>
            <a:r>
              <a:rPr lang="kk-KZ" sz="1600" b="1" dirty="0" smtClean="0">
                <a:solidFill>
                  <a:srgbClr val="002060"/>
                </a:solidFill>
                <a:latin typeface="Times New Roman" panose="02020603050405020304" pitchFamily="18" charset="0"/>
                <a:cs typeface="Times New Roman" panose="02020603050405020304" pitchFamily="18" charset="0"/>
              </a:rPr>
              <a:t>Топты құру</a:t>
            </a:r>
          </a:p>
          <a:p>
            <a:pPr marL="285750" indent="-285750" algn="l">
              <a:buFont typeface="Wingdings" pitchFamily="2" charset="2"/>
              <a:buChar char="§"/>
            </a:pPr>
            <a:r>
              <a:rPr lang="kk-KZ" sz="1600" b="1" dirty="0" smtClean="0">
                <a:solidFill>
                  <a:srgbClr val="002060"/>
                </a:solidFill>
                <a:latin typeface="Times New Roman" panose="02020603050405020304" pitchFamily="18" charset="0"/>
                <a:cs typeface="Times New Roman" panose="02020603050405020304" pitchFamily="18" charset="0"/>
              </a:rPr>
              <a:t>Топтық жоспарлау</a:t>
            </a:r>
          </a:p>
          <a:p>
            <a:pPr marL="285750" indent="-285750" algn="l">
              <a:buFont typeface="Wingdings" pitchFamily="2" charset="2"/>
              <a:buChar char="§"/>
            </a:pPr>
            <a:r>
              <a:rPr lang="kk-KZ" sz="1600" b="1" dirty="0" smtClean="0">
                <a:solidFill>
                  <a:srgbClr val="002060"/>
                </a:solidFill>
                <a:latin typeface="Times New Roman" panose="02020603050405020304" pitchFamily="18" charset="0"/>
                <a:cs typeface="Times New Roman" panose="02020603050405020304" pitchFamily="18" charset="0"/>
              </a:rPr>
              <a:t>Жоспарды жүзеге</a:t>
            </a:r>
            <a:r>
              <a:rPr lang="kk-KZ" sz="1600" b="1" dirty="0" smtClean="0">
                <a:solidFill>
                  <a:srgbClr val="00B050"/>
                </a:solidFill>
              </a:rPr>
              <a:t> </a:t>
            </a:r>
            <a:r>
              <a:rPr lang="kk-KZ" sz="1600" b="1" dirty="0" smtClean="0">
                <a:solidFill>
                  <a:srgbClr val="002060"/>
                </a:solidFill>
                <a:latin typeface="Times New Roman" panose="02020603050405020304" pitchFamily="18" charset="0"/>
                <a:cs typeface="Times New Roman" panose="02020603050405020304" pitchFamily="18" charset="0"/>
              </a:rPr>
              <a:t>асыру</a:t>
            </a:r>
          </a:p>
          <a:p>
            <a:pPr marL="285750" indent="-285750" algn="l">
              <a:buFont typeface="Wingdings" pitchFamily="2" charset="2"/>
              <a:buChar char="§"/>
            </a:pPr>
            <a:r>
              <a:rPr lang="kk-KZ" sz="1600" b="1" dirty="0" smtClean="0">
                <a:solidFill>
                  <a:srgbClr val="002060"/>
                </a:solidFill>
                <a:latin typeface="Times New Roman" panose="02020603050405020304" pitchFamily="18" charset="0"/>
                <a:cs typeface="Times New Roman" panose="02020603050405020304" pitchFamily="18" charset="0"/>
              </a:rPr>
              <a:t>Қызметті жүзеге асыру</a:t>
            </a:r>
          </a:p>
          <a:p>
            <a:pPr marL="285750" indent="-285750" algn="l">
              <a:buFont typeface="Wingdings" pitchFamily="2" charset="2"/>
              <a:buChar char="§"/>
            </a:pPr>
            <a:r>
              <a:rPr lang="kk-KZ" sz="1600" b="1" dirty="0" smtClean="0">
                <a:solidFill>
                  <a:srgbClr val="002060"/>
                </a:solidFill>
                <a:latin typeface="Times New Roman" panose="02020603050405020304" pitchFamily="18" charset="0"/>
                <a:cs typeface="Times New Roman" panose="02020603050405020304" pitchFamily="18" charset="0"/>
              </a:rPr>
              <a:t>Топ жұмысын бағалау</a:t>
            </a:r>
            <a:endParaRPr lang="ru-RU" sz="1600" b="1" dirty="0" smtClean="0">
              <a:solidFill>
                <a:srgbClr val="002060"/>
              </a:solidFill>
              <a:latin typeface="Times New Roman" panose="02020603050405020304" pitchFamily="18" charset="0"/>
              <a:cs typeface="Times New Roman" panose="02020603050405020304" pitchFamily="18" charset="0"/>
            </a:endParaRPr>
          </a:p>
          <a:p>
            <a:endParaRPr lang="kk-KZ" b="1" dirty="0" smtClean="0">
              <a:solidFill>
                <a:srgbClr val="002060"/>
              </a:solidFill>
              <a:latin typeface="Times New Roman" panose="02020603050405020304" pitchFamily="18" charset="0"/>
              <a:cs typeface="Times New Roman" panose="02020603050405020304" pitchFamily="18" charset="0"/>
            </a:endParaRPr>
          </a:p>
        </p:txBody>
      </p:sp>
      <p:grpSp>
        <p:nvGrpSpPr>
          <p:cNvPr id="378891" name="Group 11"/>
          <p:cNvGrpSpPr>
            <a:grpSpLocks/>
          </p:cNvGrpSpPr>
          <p:nvPr/>
        </p:nvGrpSpPr>
        <p:grpSpPr bwMode="auto">
          <a:xfrm>
            <a:off x="3790340" y="3746120"/>
            <a:ext cx="1285078" cy="1006475"/>
            <a:chOff x="3938" y="1968"/>
            <a:chExt cx="430" cy="437"/>
          </a:xfrm>
        </p:grpSpPr>
        <p:grpSp>
          <p:nvGrpSpPr>
            <p:cNvPr id="378892" name="Group 12"/>
            <p:cNvGrpSpPr>
              <a:grpSpLocks/>
            </p:cNvGrpSpPr>
            <p:nvPr/>
          </p:nvGrpSpPr>
          <p:grpSpPr bwMode="auto">
            <a:xfrm>
              <a:off x="3938" y="1968"/>
              <a:ext cx="430" cy="437"/>
              <a:chOff x="2016" y="1920"/>
              <a:chExt cx="1680" cy="1680"/>
            </a:xfrm>
          </p:grpSpPr>
          <p:sp>
            <p:nvSpPr>
              <p:cNvPr id="378893" name="Oval 13"/>
              <p:cNvSpPr>
                <a:spLocks noChangeArrowheads="1"/>
              </p:cNvSpPr>
              <p:nvPr/>
            </p:nvSpPr>
            <p:spPr bwMode="gray">
              <a:xfrm>
                <a:off x="2016" y="1920"/>
                <a:ext cx="1680" cy="1680"/>
              </a:xfrm>
              <a:prstGeom prst="ellipse">
                <a:avLst/>
              </a:prstGeom>
              <a:gradFill rotWithShape="1">
                <a:gsLst>
                  <a:gs pos="0">
                    <a:srgbClr val="93B1FD"/>
                  </a:gs>
                  <a:gs pos="100000">
                    <a:srgbClr val="93B1FD">
                      <a:gamma/>
                      <a:shade val="30196"/>
                      <a:invGamma/>
                    </a:srgb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78894" name="Freeform 14"/>
              <p:cNvSpPr>
                <a:spLocks/>
              </p:cNvSpPr>
              <p:nvPr/>
            </p:nvSpPr>
            <p:spPr bwMode="gray">
              <a:xfrm>
                <a:off x="2208" y="1948"/>
                <a:ext cx="1296" cy="634"/>
              </a:xfrm>
              <a:custGeom>
                <a:avLst/>
                <a:gdLst>
                  <a:gd name="T0" fmla="*/ 1301 w 1321"/>
                  <a:gd name="T1" fmla="*/ 401 h 712"/>
                  <a:gd name="T2" fmla="*/ 1317 w 1321"/>
                  <a:gd name="T3" fmla="*/ 442 h 712"/>
                  <a:gd name="T4" fmla="*/ 1321 w 1321"/>
                  <a:gd name="T5" fmla="*/ 481 h 712"/>
                  <a:gd name="T6" fmla="*/ 1315 w 1321"/>
                  <a:gd name="T7" fmla="*/ 516 h 712"/>
                  <a:gd name="T8" fmla="*/ 1298 w 1321"/>
                  <a:gd name="T9" fmla="*/ 550 h 712"/>
                  <a:gd name="T10" fmla="*/ 1272 w 1321"/>
                  <a:gd name="T11" fmla="*/ 579 h 712"/>
                  <a:gd name="T12" fmla="*/ 1239 w 1321"/>
                  <a:gd name="T13" fmla="*/ 604 h 712"/>
                  <a:gd name="T14" fmla="*/ 1196 w 1321"/>
                  <a:gd name="T15" fmla="*/ 628 h 712"/>
                  <a:gd name="T16" fmla="*/ 1147 w 1321"/>
                  <a:gd name="T17" fmla="*/ 649 h 712"/>
                  <a:gd name="T18" fmla="*/ 1092 w 1321"/>
                  <a:gd name="T19" fmla="*/ 667 h 712"/>
                  <a:gd name="T20" fmla="*/ 1031 w 1321"/>
                  <a:gd name="T21" fmla="*/ 683 h 712"/>
                  <a:gd name="T22" fmla="*/ 967 w 1321"/>
                  <a:gd name="T23" fmla="*/ 694 h 712"/>
                  <a:gd name="T24" fmla="*/ 896 w 1321"/>
                  <a:gd name="T25" fmla="*/ 704 h 712"/>
                  <a:gd name="T26" fmla="*/ 824 w 1321"/>
                  <a:gd name="T27" fmla="*/ 710 h 712"/>
                  <a:gd name="T28" fmla="*/ 795 w 1321"/>
                  <a:gd name="T29" fmla="*/ 712 h 712"/>
                  <a:gd name="T30" fmla="*/ 476 w 1321"/>
                  <a:gd name="T31" fmla="*/ 712 h 712"/>
                  <a:gd name="T32" fmla="*/ 472 w 1321"/>
                  <a:gd name="T33" fmla="*/ 712 h 712"/>
                  <a:gd name="T34" fmla="*/ 409 w 1321"/>
                  <a:gd name="T35" fmla="*/ 708 h 712"/>
                  <a:gd name="T36" fmla="*/ 348 w 1321"/>
                  <a:gd name="T37" fmla="*/ 704 h 712"/>
                  <a:gd name="T38" fmla="*/ 290 w 1321"/>
                  <a:gd name="T39" fmla="*/ 696 h 712"/>
                  <a:gd name="T40" fmla="*/ 235 w 1321"/>
                  <a:gd name="T41" fmla="*/ 689 h 712"/>
                  <a:gd name="T42" fmla="*/ 186 w 1321"/>
                  <a:gd name="T43" fmla="*/ 677 h 712"/>
                  <a:gd name="T44" fmla="*/ 141 w 1321"/>
                  <a:gd name="T45" fmla="*/ 663 h 712"/>
                  <a:gd name="T46" fmla="*/ 102 w 1321"/>
                  <a:gd name="T47" fmla="*/ 648 h 712"/>
                  <a:gd name="T48" fmla="*/ 67 w 1321"/>
                  <a:gd name="T49" fmla="*/ 630 h 712"/>
                  <a:gd name="T50" fmla="*/ 39 w 1321"/>
                  <a:gd name="T51" fmla="*/ 608 h 712"/>
                  <a:gd name="T52" fmla="*/ 18 w 1321"/>
                  <a:gd name="T53" fmla="*/ 583 h 712"/>
                  <a:gd name="T54" fmla="*/ 6 w 1321"/>
                  <a:gd name="T55" fmla="*/ 554 h 712"/>
                  <a:gd name="T56" fmla="*/ 0 w 1321"/>
                  <a:gd name="T57" fmla="*/ 524 h 712"/>
                  <a:gd name="T58" fmla="*/ 0 w 1321"/>
                  <a:gd name="T59" fmla="*/ 520 h 712"/>
                  <a:gd name="T60" fmla="*/ 4 w 1321"/>
                  <a:gd name="T61" fmla="*/ 487 h 712"/>
                  <a:gd name="T62" fmla="*/ 16 w 1321"/>
                  <a:gd name="T63" fmla="*/ 446 h 712"/>
                  <a:gd name="T64" fmla="*/ 51 w 1321"/>
                  <a:gd name="T65" fmla="*/ 370 h 712"/>
                  <a:gd name="T66" fmla="*/ 94 w 1321"/>
                  <a:gd name="T67" fmla="*/ 299 h 712"/>
                  <a:gd name="T68" fmla="*/ 147 w 1321"/>
                  <a:gd name="T69" fmla="*/ 235 h 712"/>
                  <a:gd name="T70" fmla="*/ 204 w 1321"/>
                  <a:gd name="T71" fmla="*/ 176 h 712"/>
                  <a:gd name="T72" fmla="*/ 270 w 1321"/>
                  <a:gd name="T73" fmla="*/ 125 h 712"/>
                  <a:gd name="T74" fmla="*/ 341 w 1321"/>
                  <a:gd name="T75" fmla="*/ 82 h 712"/>
                  <a:gd name="T76" fmla="*/ 415 w 1321"/>
                  <a:gd name="T77" fmla="*/ 47 h 712"/>
                  <a:gd name="T78" fmla="*/ 497 w 1321"/>
                  <a:gd name="T79" fmla="*/ 21 h 712"/>
                  <a:gd name="T80" fmla="*/ 581 w 1321"/>
                  <a:gd name="T81" fmla="*/ 6 h 712"/>
                  <a:gd name="T82" fmla="*/ 667 w 1321"/>
                  <a:gd name="T83" fmla="*/ 0 h 712"/>
                  <a:gd name="T84" fmla="*/ 667 w 1321"/>
                  <a:gd name="T85" fmla="*/ 0 h 712"/>
                  <a:gd name="T86" fmla="*/ 759 w 1321"/>
                  <a:gd name="T87" fmla="*/ 6 h 712"/>
                  <a:gd name="T88" fmla="*/ 847 w 1321"/>
                  <a:gd name="T89" fmla="*/ 23 h 712"/>
                  <a:gd name="T90" fmla="*/ 932 w 1321"/>
                  <a:gd name="T91" fmla="*/ 53 h 712"/>
                  <a:gd name="T92" fmla="*/ 1010 w 1321"/>
                  <a:gd name="T93" fmla="*/ 90 h 712"/>
                  <a:gd name="T94" fmla="*/ 1082 w 1321"/>
                  <a:gd name="T95" fmla="*/ 137 h 712"/>
                  <a:gd name="T96" fmla="*/ 1149 w 1321"/>
                  <a:gd name="T97" fmla="*/ 194 h 712"/>
                  <a:gd name="T98" fmla="*/ 1208 w 1321"/>
                  <a:gd name="T99" fmla="*/ 256 h 712"/>
                  <a:gd name="T100" fmla="*/ 1258 w 1321"/>
                  <a:gd name="T101" fmla="*/ 325 h 712"/>
                  <a:gd name="T102" fmla="*/ 1301 w 1321"/>
                  <a:gd name="T103" fmla="*/ 401 h 712"/>
                  <a:gd name="T104" fmla="*/ 1301 w 1321"/>
                  <a:gd name="T105" fmla="*/ 401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667" y="0"/>
                    </a:lnTo>
                    <a:lnTo>
                      <a:pt x="759" y="6"/>
                    </a:lnTo>
                    <a:lnTo>
                      <a:pt x="847" y="23"/>
                    </a:lnTo>
                    <a:lnTo>
                      <a:pt x="932" y="53"/>
                    </a:lnTo>
                    <a:lnTo>
                      <a:pt x="1010" y="90"/>
                    </a:lnTo>
                    <a:lnTo>
                      <a:pt x="1082" y="137"/>
                    </a:lnTo>
                    <a:lnTo>
                      <a:pt x="1149" y="194"/>
                    </a:lnTo>
                    <a:lnTo>
                      <a:pt x="1208" y="256"/>
                    </a:lnTo>
                    <a:lnTo>
                      <a:pt x="1258" y="325"/>
                    </a:lnTo>
                    <a:lnTo>
                      <a:pt x="1301" y="401"/>
                    </a:lnTo>
                    <a:lnTo>
                      <a:pt x="1301" y="401"/>
                    </a:lnTo>
                    <a:close/>
                  </a:path>
                </a:pathLst>
              </a:custGeom>
              <a:gradFill rotWithShape="1">
                <a:gsLst>
                  <a:gs pos="0">
                    <a:srgbClr val="FFFFFF"/>
                  </a:gs>
                  <a:gs pos="100000">
                    <a:srgbClr val="93B1FD"/>
                  </a:gs>
                </a:gsLst>
                <a:lin ang="5400000" scaled="1"/>
              </a:gradFill>
              <a:ln>
                <a:noFill/>
              </a:ln>
              <a:extLst>
                <a:ext uri="{91240B29-F687-4F45-9708-019B960494DF}">
                  <a14:hiddenLine xmlns:a14="http://schemas.microsoft.com/office/drawing/2010/main" w="0">
                    <a:solidFill>
                      <a:srgbClr val="BBF6EE"/>
                    </a:solidFill>
                    <a:prstDash val="solid"/>
                    <a:round/>
                    <a:headEnd/>
                    <a:tailEnd/>
                  </a14:hiddenLine>
                </a:ext>
              </a:extLst>
            </p:spPr>
            <p:txBody>
              <a:bodyPr/>
              <a:lstStyle/>
              <a:p>
                <a:endParaRPr lang="ru-RU"/>
              </a:p>
            </p:txBody>
          </p:sp>
        </p:grpSp>
        <p:sp>
          <p:nvSpPr>
            <p:cNvPr id="378895" name="Text Box 15"/>
            <p:cNvSpPr txBox="1">
              <a:spLocks noChangeArrowheads="1"/>
            </p:cNvSpPr>
            <p:nvPr/>
          </p:nvSpPr>
          <p:spPr bwMode="gray">
            <a:xfrm>
              <a:off x="4070" y="2028"/>
              <a:ext cx="160" cy="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kk-KZ" altLang="ru-RU" sz="2400" b="1" dirty="0" smtClean="0">
                  <a:solidFill>
                    <a:srgbClr val="000000"/>
                  </a:solidFill>
                  <a:effectLst>
                    <a:outerShdw blurRad="38100" dist="38100" dir="2700000" algn="tl">
                      <a:srgbClr val="C0C0C0"/>
                    </a:outerShdw>
                  </a:effectLst>
                  <a:latin typeface="Verdana" pitchFamily="34" charset="0"/>
                </a:rPr>
                <a:t>2</a:t>
              </a:r>
              <a:endParaRPr lang="en-US" altLang="ru-RU" sz="2400" b="1" dirty="0">
                <a:solidFill>
                  <a:srgbClr val="000000"/>
                </a:solidFill>
                <a:effectLst>
                  <a:outerShdw blurRad="38100" dist="38100" dir="2700000" algn="tl">
                    <a:srgbClr val="C0C0C0"/>
                  </a:outerShdw>
                </a:effectLst>
                <a:latin typeface="Verdana" pitchFamily="34" charset="0"/>
              </a:endParaRPr>
            </a:p>
          </p:txBody>
        </p:sp>
      </p:grpSp>
      <p:sp>
        <p:nvSpPr>
          <p:cNvPr id="378913" name="Text Box 33"/>
          <p:cNvSpPr txBox="1">
            <a:spLocks noChangeArrowheads="1"/>
          </p:cNvSpPr>
          <p:nvPr/>
        </p:nvSpPr>
        <p:spPr bwMode="auto">
          <a:xfrm>
            <a:off x="865388" y="4991369"/>
            <a:ext cx="311813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endParaRPr lang="en-US" altLang="ru-RU" b="1" dirty="0">
              <a:solidFill>
                <a:srgbClr val="FFFFFF"/>
              </a:solidFill>
            </a:endParaRPr>
          </a:p>
        </p:txBody>
      </p:sp>
      <p:sp>
        <p:nvSpPr>
          <p:cNvPr id="378914" name="AutoShape 34"/>
          <p:cNvSpPr>
            <a:spLocks noChangeArrowheads="1"/>
          </p:cNvSpPr>
          <p:nvPr/>
        </p:nvSpPr>
        <p:spPr bwMode="gray">
          <a:xfrm>
            <a:off x="5220072" y="1124744"/>
            <a:ext cx="2514600" cy="4049980"/>
          </a:xfrm>
          <a:prstGeom prst="wedgeRoundRectCallout">
            <a:avLst>
              <a:gd name="adj1" fmla="val -39759"/>
              <a:gd name="adj2" fmla="val 74476"/>
              <a:gd name="adj3" fmla="val 16667"/>
            </a:avLst>
          </a:prstGeom>
          <a:solidFill>
            <a:srgbClr val="DDDDDD"/>
          </a:solidFill>
          <a:ln w="38100" algn="ctr">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ru-RU" b="1" dirty="0" err="1" smtClean="0">
                <a:solidFill>
                  <a:srgbClr val="002060"/>
                </a:solidFill>
                <a:latin typeface="Times New Roman" panose="02020603050405020304" pitchFamily="18" charset="0"/>
                <a:cs typeface="Times New Roman" panose="02020603050405020304" pitchFamily="18" charset="0"/>
              </a:rPr>
              <a:t>Топта</a:t>
            </a:r>
            <a:r>
              <a:rPr lang="ru-RU" b="1" dirty="0" smtClean="0">
                <a:solidFill>
                  <a:srgbClr val="002060"/>
                </a:solidFill>
                <a:latin typeface="Times New Roman" panose="02020603050405020304" pitchFamily="18" charset="0"/>
                <a:cs typeface="Times New Roman" panose="02020603050405020304" pitchFamily="18" charset="0"/>
              </a:rPr>
              <a:t> </a:t>
            </a:r>
            <a:r>
              <a:rPr lang="ru-RU" b="1" dirty="0" err="1" smtClean="0">
                <a:solidFill>
                  <a:srgbClr val="002060"/>
                </a:solidFill>
                <a:latin typeface="Times New Roman" panose="02020603050405020304" pitchFamily="18" charset="0"/>
                <a:cs typeface="Times New Roman" panose="02020603050405020304" pitchFamily="18" charset="0"/>
              </a:rPr>
              <a:t>жұмыс</a:t>
            </a:r>
            <a:r>
              <a:rPr lang="ru-RU" b="1" dirty="0" smtClean="0">
                <a:solidFill>
                  <a:srgbClr val="002060"/>
                </a:solidFill>
                <a:latin typeface="Times New Roman" panose="02020603050405020304" pitchFamily="18" charset="0"/>
                <a:cs typeface="Times New Roman" panose="02020603050405020304" pitchFamily="18" charset="0"/>
              </a:rPr>
              <a:t> </a:t>
            </a:r>
            <a:r>
              <a:rPr lang="ru-RU" b="1" dirty="0" err="1" smtClean="0">
                <a:solidFill>
                  <a:srgbClr val="002060"/>
                </a:solidFill>
                <a:latin typeface="Times New Roman" panose="02020603050405020304" pitchFamily="18" charset="0"/>
                <a:cs typeface="Times New Roman" panose="02020603050405020304" pitchFamily="18" charset="0"/>
              </a:rPr>
              <a:t>істеу</a:t>
            </a:r>
            <a:r>
              <a:rPr lang="ru-RU" b="1" dirty="0" smtClean="0">
                <a:solidFill>
                  <a:srgbClr val="002060"/>
                </a:solidFill>
                <a:latin typeface="Times New Roman" panose="02020603050405020304" pitchFamily="18" charset="0"/>
                <a:cs typeface="Times New Roman" panose="02020603050405020304" pitchFamily="18" charset="0"/>
              </a:rPr>
              <a:t> </a:t>
            </a:r>
            <a:r>
              <a:rPr lang="ru-RU" b="1" dirty="0" err="1" smtClean="0">
                <a:solidFill>
                  <a:srgbClr val="002060"/>
                </a:solidFill>
                <a:latin typeface="Times New Roman" panose="02020603050405020304" pitchFamily="18" charset="0"/>
                <a:cs typeface="Times New Roman" panose="02020603050405020304" pitchFamily="18" charset="0"/>
              </a:rPr>
              <a:t>ережелері</a:t>
            </a:r>
            <a:r>
              <a:rPr lang="ru-RU" b="1" dirty="0" smtClean="0">
                <a:solidFill>
                  <a:srgbClr val="002060"/>
                </a:solidFill>
                <a:latin typeface="Times New Roman" panose="02020603050405020304" pitchFamily="18" charset="0"/>
                <a:cs typeface="Times New Roman" panose="02020603050405020304" pitchFamily="18" charset="0"/>
              </a:rPr>
              <a:t> </a:t>
            </a:r>
            <a:endParaRPr lang="ru-RU" b="1" dirty="0">
              <a:solidFill>
                <a:srgbClr val="002060"/>
              </a:solidFill>
              <a:latin typeface="Times New Roman" panose="02020603050405020304" pitchFamily="18" charset="0"/>
              <a:cs typeface="Times New Roman" panose="02020603050405020304" pitchFamily="18" charset="0"/>
            </a:endParaRPr>
          </a:p>
          <a:p>
            <a:endParaRPr lang="en-US" altLang="ru-RU" sz="2400" b="1" dirty="0">
              <a:solidFill>
                <a:srgbClr val="000000"/>
              </a:solidFill>
            </a:endParaRPr>
          </a:p>
        </p:txBody>
      </p:sp>
      <p:grpSp>
        <p:nvGrpSpPr>
          <p:cNvPr id="31" name="Group 25"/>
          <p:cNvGrpSpPr>
            <a:grpSpLocks/>
          </p:cNvGrpSpPr>
          <p:nvPr/>
        </p:nvGrpSpPr>
        <p:grpSpPr bwMode="auto">
          <a:xfrm>
            <a:off x="3790340" y="1650153"/>
            <a:ext cx="1273116" cy="1224136"/>
            <a:chOff x="1488" y="1968"/>
            <a:chExt cx="432" cy="432"/>
          </a:xfrm>
        </p:grpSpPr>
        <p:grpSp>
          <p:nvGrpSpPr>
            <p:cNvPr id="32" name="Group 26"/>
            <p:cNvGrpSpPr>
              <a:grpSpLocks/>
            </p:cNvGrpSpPr>
            <p:nvPr/>
          </p:nvGrpSpPr>
          <p:grpSpPr bwMode="auto">
            <a:xfrm>
              <a:off x="1488" y="1968"/>
              <a:ext cx="432" cy="432"/>
              <a:chOff x="2016" y="1920"/>
              <a:chExt cx="1680" cy="1680"/>
            </a:xfrm>
          </p:grpSpPr>
          <p:sp>
            <p:nvSpPr>
              <p:cNvPr id="34" name="Oval 27"/>
              <p:cNvSpPr>
                <a:spLocks noChangeArrowheads="1"/>
              </p:cNvSpPr>
              <p:nvPr/>
            </p:nvSpPr>
            <p:spPr bwMode="gray">
              <a:xfrm>
                <a:off x="2016" y="1920"/>
                <a:ext cx="1680" cy="1680"/>
              </a:xfrm>
              <a:prstGeom prst="ellipse">
                <a:avLst/>
              </a:prstGeom>
              <a:gradFill rotWithShape="1">
                <a:gsLst>
                  <a:gs pos="0">
                    <a:srgbClr val="FF9999"/>
                  </a:gs>
                  <a:gs pos="100000">
                    <a:srgbClr val="FF9999">
                      <a:gamma/>
                      <a:shade val="39216"/>
                      <a:invGamma/>
                    </a:srgb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5" name="Freeform 28"/>
              <p:cNvSpPr>
                <a:spLocks/>
              </p:cNvSpPr>
              <p:nvPr/>
            </p:nvSpPr>
            <p:spPr bwMode="gray">
              <a:xfrm>
                <a:off x="2208" y="1948"/>
                <a:ext cx="1296" cy="634"/>
              </a:xfrm>
              <a:custGeom>
                <a:avLst/>
                <a:gdLst>
                  <a:gd name="T0" fmla="*/ 1301 w 1321"/>
                  <a:gd name="T1" fmla="*/ 401 h 712"/>
                  <a:gd name="T2" fmla="*/ 1317 w 1321"/>
                  <a:gd name="T3" fmla="*/ 442 h 712"/>
                  <a:gd name="T4" fmla="*/ 1321 w 1321"/>
                  <a:gd name="T5" fmla="*/ 481 h 712"/>
                  <a:gd name="T6" fmla="*/ 1315 w 1321"/>
                  <a:gd name="T7" fmla="*/ 516 h 712"/>
                  <a:gd name="T8" fmla="*/ 1298 w 1321"/>
                  <a:gd name="T9" fmla="*/ 550 h 712"/>
                  <a:gd name="T10" fmla="*/ 1272 w 1321"/>
                  <a:gd name="T11" fmla="*/ 579 h 712"/>
                  <a:gd name="T12" fmla="*/ 1239 w 1321"/>
                  <a:gd name="T13" fmla="*/ 604 h 712"/>
                  <a:gd name="T14" fmla="*/ 1196 w 1321"/>
                  <a:gd name="T15" fmla="*/ 628 h 712"/>
                  <a:gd name="T16" fmla="*/ 1147 w 1321"/>
                  <a:gd name="T17" fmla="*/ 649 h 712"/>
                  <a:gd name="T18" fmla="*/ 1092 w 1321"/>
                  <a:gd name="T19" fmla="*/ 667 h 712"/>
                  <a:gd name="T20" fmla="*/ 1031 w 1321"/>
                  <a:gd name="T21" fmla="*/ 683 h 712"/>
                  <a:gd name="T22" fmla="*/ 967 w 1321"/>
                  <a:gd name="T23" fmla="*/ 694 h 712"/>
                  <a:gd name="T24" fmla="*/ 896 w 1321"/>
                  <a:gd name="T25" fmla="*/ 704 h 712"/>
                  <a:gd name="T26" fmla="*/ 824 w 1321"/>
                  <a:gd name="T27" fmla="*/ 710 h 712"/>
                  <a:gd name="T28" fmla="*/ 795 w 1321"/>
                  <a:gd name="T29" fmla="*/ 712 h 712"/>
                  <a:gd name="T30" fmla="*/ 476 w 1321"/>
                  <a:gd name="T31" fmla="*/ 712 h 712"/>
                  <a:gd name="T32" fmla="*/ 472 w 1321"/>
                  <a:gd name="T33" fmla="*/ 712 h 712"/>
                  <a:gd name="T34" fmla="*/ 409 w 1321"/>
                  <a:gd name="T35" fmla="*/ 708 h 712"/>
                  <a:gd name="T36" fmla="*/ 348 w 1321"/>
                  <a:gd name="T37" fmla="*/ 704 h 712"/>
                  <a:gd name="T38" fmla="*/ 290 w 1321"/>
                  <a:gd name="T39" fmla="*/ 696 h 712"/>
                  <a:gd name="T40" fmla="*/ 235 w 1321"/>
                  <a:gd name="T41" fmla="*/ 689 h 712"/>
                  <a:gd name="T42" fmla="*/ 186 w 1321"/>
                  <a:gd name="T43" fmla="*/ 677 h 712"/>
                  <a:gd name="T44" fmla="*/ 141 w 1321"/>
                  <a:gd name="T45" fmla="*/ 663 h 712"/>
                  <a:gd name="T46" fmla="*/ 102 w 1321"/>
                  <a:gd name="T47" fmla="*/ 648 h 712"/>
                  <a:gd name="T48" fmla="*/ 67 w 1321"/>
                  <a:gd name="T49" fmla="*/ 630 h 712"/>
                  <a:gd name="T50" fmla="*/ 39 w 1321"/>
                  <a:gd name="T51" fmla="*/ 608 h 712"/>
                  <a:gd name="T52" fmla="*/ 18 w 1321"/>
                  <a:gd name="T53" fmla="*/ 583 h 712"/>
                  <a:gd name="T54" fmla="*/ 6 w 1321"/>
                  <a:gd name="T55" fmla="*/ 554 h 712"/>
                  <a:gd name="T56" fmla="*/ 0 w 1321"/>
                  <a:gd name="T57" fmla="*/ 524 h 712"/>
                  <a:gd name="T58" fmla="*/ 0 w 1321"/>
                  <a:gd name="T59" fmla="*/ 520 h 712"/>
                  <a:gd name="T60" fmla="*/ 4 w 1321"/>
                  <a:gd name="T61" fmla="*/ 487 h 712"/>
                  <a:gd name="T62" fmla="*/ 16 w 1321"/>
                  <a:gd name="T63" fmla="*/ 446 h 712"/>
                  <a:gd name="T64" fmla="*/ 51 w 1321"/>
                  <a:gd name="T65" fmla="*/ 370 h 712"/>
                  <a:gd name="T66" fmla="*/ 94 w 1321"/>
                  <a:gd name="T67" fmla="*/ 299 h 712"/>
                  <a:gd name="T68" fmla="*/ 147 w 1321"/>
                  <a:gd name="T69" fmla="*/ 235 h 712"/>
                  <a:gd name="T70" fmla="*/ 204 w 1321"/>
                  <a:gd name="T71" fmla="*/ 176 h 712"/>
                  <a:gd name="T72" fmla="*/ 270 w 1321"/>
                  <a:gd name="T73" fmla="*/ 125 h 712"/>
                  <a:gd name="T74" fmla="*/ 341 w 1321"/>
                  <a:gd name="T75" fmla="*/ 82 h 712"/>
                  <a:gd name="T76" fmla="*/ 415 w 1321"/>
                  <a:gd name="T77" fmla="*/ 47 h 712"/>
                  <a:gd name="T78" fmla="*/ 497 w 1321"/>
                  <a:gd name="T79" fmla="*/ 21 h 712"/>
                  <a:gd name="T80" fmla="*/ 581 w 1321"/>
                  <a:gd name="T81" fmla="*/ 6 h 712"/>
                  <a:gd name="T82" fmla="*/ 667 w 1321"/>
                  <a:gd name="T83" fmla="*/ 0 h 712"/>
                  <a:gd name="T84" fmla="*/ 667 w 1321"/>
                  <a:gd name="T85" fmla="*/ 0 h 712"/>
                  <a:gd name="T86" fmla="*/ 759 w 1321"/>
                  <a:gd name="T87" fmla="*/ 6 h 712"/>
                  <a:gd name="T88" fmla="*/ 847 w 1321"/>
                  <a:gd name="T89" fmla="*/ 23 h 712"/>
                  <a:gd name="T90" fmla="*/ 932 w 1321"/>
                  <a:gd name="T91" fmla="*/ 53 h 712"/>
                  <a:gd name="T92" fmla="*/ 1010 w 1321"/>
                  <a:gd name="T93" fmla="*/ 90 h 712"/>
                  <a:gd name="T94" fmla="*/ 1082 w 1321"/>
                  <a:gd name="T95" fmla="*/ 137 h 712"/>
                  <a:gd name="T96" fmla="*/ 1149 w 1321"/>
                  <a:gd name="T97" fmla="*/ 194 h 712"/>
                  <a:gd name="T98" fmla="*/ 1208 w 1321"/>
                  <a:gd name="T99" fmla="*/ 256 h 712"/>
                  <a:gd name="T100" fmla="*/ 1258 w 1321"/>
                  <a:gd name="T101" fmla="*/ 325 h 712"/>
                  <a:gd name="T102" fmla="*/ 1301 w 1321"/>
                  <a:gd name="T103" fmla="*/ 401 h 712"/>
                  <a:gd name="T104" fmla="*/ 1301 w 1321"/>
                  <a:gd name="T105" fmla="*/ 401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667" y="0"/>
                    </a:lnTo>
                    <a:lnTo>
                      <a:pt x="759" y="6"/>
                    </a:lnTo>
                    <a:lnTo>
                      <a:pt x="847" y="23"/>
                    </a:lnTo>
                    <a:lnTo>
                      <a:pt x="932" y="53"/>
                    </a:lnTo>
                    <a:lnTo>
                      <a:pt x="1010" y="90"/>
                    </a:lnTo>
                    <a:lnTo>
                      <a:pt x="1082" y="137"/>
                    </a:lnTo>
                    <a:lnTo>
                      <a:pt x="1149" y="194"/>
                    </a:lnTo>
                    <a:lnTo>
                      <a:pt x="1208" y="256"/>
                    </a:lnTo>
                    <a:lnTo>
                      <a:pt x="1258" y="325"/>
                    </a:lnTo>
                    <a:lnTo>
                      <a:pt x="1301" y="401"/>
                    </a:lnTo>
                    <a:lnTo>
                      <a:pt x="1301" y="401"/>
                    </a:lnTo>
                    <a:close/>
                  </a:path>
                </a:pathLst>
              </a:custGeom>
              <a:gradFill rotWithShape="1">
                <a:gsLst>
                  <a:gs pos="0">
                    <a:srgbClr val="FFFFFF"/>
                  </a:gs>
                  <a:gs pos="100000">
                    <a:srgbClr val="FF9999"/>
                  </a:gs>
                </a:gsLst>
                <a:lin ang="5400000" scaled="1"/>
              </a:gradFill>
              <a:ln>
                <a:noFill/>
              </a:ln>
              <a:extLst>
                <a:ext uri="{91240B29-F687-4F45-9708-019B960494DF}">
                  <a14:hiddenLine xmlns:a14="http://schemas.microsoft.com/office/drawing/2010/main" w="0">
                    <a:solidFill>
                      <a:srgbClr val="BBF6EE"/>
                    </a:solidFill>
                    <a:prstDash val="solid"/>
                    <a:round/>
                    <a:headEnd/>
                    <a:tailEnd/>
                  </a14:hiddenLine>
                </a:ext>
              </a:extLst>
            </p:spPr>
            <p:txBody>
              <a:bodyPr/>
              <a:lstStyle/>
              <a:p>
                <a:endParaRPr lang="ru-RU"/>
              </a:p>
            </p:txBody>
          </p:sp>
        </p:grpSp>
        <p:sp>
          <p:nvSpPr>
            <p:cNvPr id="33" name="Text Box 29"/>
            <p:cNvSpPr txBox="1">
              <a:spLocks noChangeArrowheads="1"/>
            </p:cNvSpPr>
            <p:nvPr/>
          </p:nvSpPr>
          <p:spPr bwMode="gray">
            <a:xfrm>
              <a:off x="1656" y="2104"/>
              <a:ext cx="97" cy="1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kk-KZ" altLang="ru-RU" sz="1600" b="1" dirty="0" smtClean="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1</a:t>
              </a:r>
              <a:endParaRPr lang="en-US" altLang="ru-RU" sz="1600" b="1" dirty="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endParaRPr>
            </a:p>
          </p:txBody>
        </p:sp>
      </p:grpSp>
      <p:sp>
        <p:nvSpPr>
          <p:cNvPr id="20" name="Rectangle 24"/>
          <p:cNvSpPr>
            <a:spLocks noChangeArrowheads="1"/>
          </p:cNvSpPr>
          <p:nvPr/>
        </p:nvSpPr>
        <p:spPr bwMode="gray">
          <a:xfrm>
            <a:off x="337556" y="3104419"/>
            <a:ext cx="3243584" cy="2484821"/>
          </a:xfrm>
          <a:prstGeom prst="rect">
            <a:avLst/>
          </a:prstGeom>
          <a:solidFill>
            <a:schemeClr val="accent3"/>
          </a:solidFill>
          <a:ln>
            <a:noFill/>
          </a:ln>
          <a:effectLst/>
        </p:spPr>
        <p:txBody>
          <a:bodyPr wrap="none" anchor="ctr"/>
          <a:lstStyle/>
          <a:p>
            <a:r>
              <a:rPr lang="ru-RU" sz="1600" b="1" cap="all" spc="0" dirty="0" err="1"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anose="02020603050405020304" pitchFamily="18" charset="0"/>
                <a:cs typeface="Times New Roman" panose="02020603050405020304" pitchFamily="18" charset="0"/>
              </a:rPr>
              <a:t>Топта</a:t>
            </a:r>
            <a:r>
              <a:rPr lang="ru-RU" sz="1600" b="1" cap="all" spc="0" dirty="0"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anose="02020603050405020304" pitchFamily="18" charset="0"/>
                <a:cs typeface="Times New Roman" panose="02020603050405020304" pitchFamily="18" charset="0"/>
              </a:rPr>
              <a:t> </a:t>
            </a:r>
            <a:r>
              <a:rPr lang="ru-RU" sz="1600" b="1" cap="all" spc="0" dirty="0" err="1"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anose="02020603050405020304" pitchFamily="18" charset="0"/>
                <a:cs typeface="Times New Roman" panose="02020603050405020304" pitchFamily="18" charset="0"/>
              </a:rPr>
              <a:t>жұмыс</a:t>
            </a:r>
            <a:r>
              <a:rPr lang="ru-RU" sz="1600" b="1" cap="all" spc="0" dirty="0"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anose="02020603050405020304" pitchFamily="18" charset="0"/>
                <a:cs typeface="Times New Roman" panose="02020603050405020304" pitchFamily="18" charset="0"/>
              </a:rPr>
              <a:t> </a:t>
            </a:r>
            <a:r>
              <a:rPr lang="ru-RU" sz="1600" b="1" cap="all" spc="0" dirty="0" err="1"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anose="02020603050405020304" pitchFamily="18" charset="0"/>
                <a:cs typeface="Times New Roman" panose="02020603050405020304" pitchFamily="18" charset="0"/>
              </a:rPr>
              <a:t>істеу</a:t>
            </a:r>
            <a:endParaRPr lang="ru-RU" sz="1600" b="1" cap="all" spc="0" dirty="0"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anose="02020603050405020304" pitchFamily="18" charset="0"/>
              <a:cs typeface="Times New Roman" panose="02020603050405020304" pitchFamily="18" charset="0"/>
            </a:endParaRPr>
          </a:p>
          <a:p>
            <a:r>
              <a:rPr lang="ru-RU" sz="1600" b="1" cap="all" spc="0" dirty="0"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anose="02020603050405020304" pitchFamily="18" charset="0"/>
                <a:cs typeface="Times New Roman" panose="02020603050405020304" pitchFamily="18" charset="0"/>
              </a:rPr>
              <a:t> </a:t>
            </a:r>
            <a:r>
              <a:rPr lang="ru-RU" sz="1600" b="1" cap="all" spc="0" dirty="0" err="1"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anose="02020603050405020304" pitchFamily="18" charset="0"/>
                <a:cs typeface="Times New Roman" panose="02020603050405020304" pitchFamily="18" charset="0"/>
              </a:rPr>
              <a:t>үшін</a:t>
            </a:r>
            <a:r>
              <a:rPr lang="ru-RU" sz="1600" b="1" cap="all" spc="0" dirty="0"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anose="02020603050405020304" pitchFamily="18" charset="0"/>
                <a:cs typeface="Times New Roman" panose="02020603050405020304" pitchFamily="18" charset="0"/>
              </a:rPr>
              <a:t> не </a:t>
            </a:r>
            <a:r>
              <a:rPr lang="ru-RU" sz="1600" b="1" cap="all" spc="0" dirty="0" err="1"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anose="02020603050405020304" pitchFamily="18" charset="0"/>
                <a:cs typeface="Times New Roman" panose="02020603050405020304" pitchFamily="18" charset="0"/>
              </a:rPr>
              <a:t>қаже</a:t>
            </a:r>
            <a:r>
              <a:rPr lang="ru-RU" sz="1600" b="1" cap="all" spc="0" dirty="0" err="1"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т</a:t>
            </a:r>
            <a:r>
              <a:rPr lang="ru-RU" sz="1600" b="1" cap="all" dirty="0"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a:t>
            </a:r>
          </a:p>
          <a:p>
            <a:endParaRPr lang="kk-KZ" sz="1600" b="1" i="1" dirty="0" smtClean="0">
              <a:solidFill>
                <a:srgbClr val="002060"/>
              </a:solidFill>
              <a:latin typeface="Times New Roman" panose="02020603050405020304" pitchFamily="18" charset="0"/>
              <a:cs typeface="Times New Roman" panose="02020603050405020304" pitchFamily="18" charset="0"/>
            </a:endParaRPr>
          </a:p>
          <a:p>
            <a:r>
              <a:rPr lang="kk-KZ" sz="1600" b="1" i="1" dirty="0" smtClean="0">
                <a:solidFill>
                  <a:srgbClr val="002060"/>
                </a:solidFill>
                <a:latin typeface="Times New Roman" panose="02020603050405020304" pitchFamily="18" charset="0"/>
                <a:cs typeface="Times New Roman" panose="02020603050405020304" pitchFamily="18" charset="0"/>
              </a:rPr>
              <a:t>Ынтымақтастық</a:t>
            </a:r>
          </a:p>
          <a:p>
            <a:r>
              <a:rPr lang="kk-KZ" sz="1600" b="1" i="1" dirty="0" smtClean="0">
                <a:solidFill>
                  <a:srgbClr val="002060"/>
                </a:solidFill>
                <a:latin typeface="Times New Roman" panose="02020603050405020304" pitchFamily="18" charset="0"/>
                <a:cs typeface="Times New Roman" panose="02020603050405020304" pitchFamily="18" charset="0"/>
              </a:rPr>
              <a:t>Өзара әрекеттестік</a:t>
            </a:r>
            <a:endParaRPr lang="ru-RU" sz="1600" b="1" i="1" dirty="0" smtClean="0">
              <a:solidFill>
                <a:srgbClr val="002060"/>
              </a:solidFill>
              <a:latin typeface="Times New Roman" panose="02020603050405020304" pitchFamily="18" charset="0"/>
              <a:cs typeface="Times New Roman" panose="02020603050405020304" pitchFamily="18" charset="0"/>
            </a:endParaRPr>
          </a:p>
          <a:p>
            <a:endParaRPr lang="ru-RU" sz="1600" b="1" cap="all" spc="0" dirty="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val="2627782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13" name="Text Box 33"/>
          <p:cNvSpPr txBox="1">
            <a:spLocks noChangeArrowheads="1"/>
          </p:cNvSpPr>
          <p:nvPr/>
        </p:nvSpPr>
        <p:spPr bwMode="auto">
          <a:xfrm>
            <a:off x="5364088" y="1603351"/>
            <a:ext cx="311813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endParaRPr lang="en-US" altLang="ru-RU" b="1" dirty="0">
              <a:solidFill>
                <a:srgbClr val="FFFFFF"/>
              </a:solidFill>
            </a:endParaRPr>
          </a:p>
        </p:txBody>
      </p:sp>
      <p:sp>
        <p:nvSpPr>
          <p:cNvPr id="2" name="Заголовок 1"/>
          <p:cNvSpPr>
            <a:spLocks noGrp="1"/>
          </p:cNvSpPr>
          <p:nvPr>
            <p:ph type="title"/>
          </p:nvPr>
        </p:nvSpPr>
        <p:spPr>
          <a:xfrm>
            <a:off x="1187624" y="228600"/>
            <a:ext cx="6984776" cy="1688232"/>
          </a:xfrm>
        </p:spPr>
        <p:txBody>
          <a:bodyPr/>
          <a:lstStyle/>
          <a:p>
            <a:pPr algn="just"/>
            <a:r>
              <a:rPr lang="ru-RU" altLang="ru-RU" sz="1800" dirty="0" smtClean="0"/>
              <a:t/>
            </a:r>
            <a:br>
              <a:rPr lang="ru-RU" altLang="ru-RU" sz="1800" dirty="0" smtClean="0"/>
            </a:br>
            <a:r>
              <a:rPr lang="ru-RU" altLang="ru-RU" sz="2400" b="1" dirty="0" err="1" smtClean="0">
                <a:solidFill>
                  <a:srgbClr val="00B0F0"/>
                </a:solidFill>
                <a:latin typeface="Times New Roman" panose="02020603050405020304" pitchFamily="18" charset="0"/>
                <a:cs typeface="Times New Roman" panose="02020603050405020304" pitchFamily="18" charset="0"/>
              </a:rPr>
              <a:t>Біз</a:t>
            </a:r>
            <a:r>
              <a:rPr lang="ru-RU" altLang="ru-RU" sz="2400" b="1" dirty="0" smtClean="0">
                <a:solidFill>
                  <a:srgbClr val="00B0F0"/>
                </a:solidFill>
                <a:latin typeface="Times New Roman" panose="02020603050405020304" pitchFamily="18" charset="0"/>
                <a:cs typeface="Times New Roman" panose="02020603050405020304" pitchFamily="18" charset="0"/>
              </a:rPr>
              <a:t> </a:t>
            </a:r>
            <a:r>
              <a:rPr lang="ru-RU" altLang="ru-RU" sz="2400" b="1" dirty="0" err="1" smtClean="0">
                <a:solidFill>
                  <a:srgbClr val="00B0F0"/>
                </a:solidFill>
                <a:latin typeface="Times New Roman" panose="02020603050405020304" pitchFamily="18" charset="0"/>
                <a:cs typeface="Times New Roman" panose="02020603050405020304" pitchFamily="18" charset="0"/>
              </a:rPr>
              <a:t>оқушыларымыздың</a:t>
            </a:r>
            <a:r>
              <a:rPr lang="ru-RU" altLang="ru-RU" sz="2400" b="1" dirty="0" smtClean="0">
                <a:solidFill>
                  <a:srgbClr val="00B0F0"/>
                </a:solidFill>
                <a:latin typeface="Times New Roman" panose="02020603050405020304" pitchFamily="18" charset="0"/>
                <a:cs typeface="Times New Roman" panose="02020603050405020304" pitchFamily="18" charset="0"/>
              </a:rPr>
              <a:t> </a:t>
            </a:r>
            <a:r>
              <a:rPr lang="ru-RU" altLang="ru-RU" sz="2400" b="1" dirty="0" err="1" smtClean="0">
                <a:solidFill>
                  <a:srgbClr val="00B0F0"/>
                </a:solidFill>
                <a:latin typeface="Times New Roman" panose="02020603050405020304" pitchFamily="18" charset="0"/>
                <a:cs typeface="Times New Roman" panose="02020603050405020304" pitchFamily="18" charset="0"/>
              </a:rPr>
              <a:t>мынадай</a:t>
            </a:r>
            <a:r>
              <a:rPr lang="ru-RU" altLang="ru-RU" sz="2400" b="1" dirty="0" smtClean="0">
                <a:solidFill>
                  <a:srgbClr val="00B0F0"/>
                </a:solidFill>
                <a:latin typeface="Times New Roman" panose="02020603050405020304" pitchFamily="18" charset="0"/>
                <a:cs typeface="Times New Roman" panose="02020603050405020304" pitchFamily="18" charset="0"/>
              </a:rPr>
              <a:t> </a:t>
            </a:r>
            <a:r>
              <a:rPr lang="ru-RU" altLang="ru-RU" sz="2400" b="1" dirty="0" err="1" smtClean="0">
                <a:solidFill>
                  <a:srgbClr val="00B0F0"/>
                </a:solidFill>
                <a:latin typeface="Times New Roman" panose="02020603050405020304" pitchFamily="18" charset="0"/>
                <a:cs typeface="Times New Roman" panose="02020603050405020304" pitchFamily="18" charset="0"/>
              </a:rPr>
              <a:t>болғанын</a:t>
            </a:r>
            <a:r>
              <a:rPr lang="ru-RU" altLang="ru-RU" sz="2400" b="1" dirty="0" smtClean="0">
                <a:solidFill>
                  <a:srgbClr val="00B0F0"/>
                </a:solidFill>
                <a:latin typeface="Times New Roman" panose="02020603050405020304" pitchFamily="18" charset="0"/>
                <a:cs typeface="Times New Roman" panose="02020603050405020304" pitchFamily="18" charset="0"/>
              </a:rPr>
              <a:t> </a:t>
            </a:r>
            <a:r>
              <a:rPr lang="ru-RU" altLang="ru-RU" sz="2400" b="1" dirty="0" err="1" smtClean="0">
                <a:solidFill>
                  <a:srgbClr val="00B0F0"/>
                </a:solidFill>
                <a:latin typeface="Times New Roman" panose="02020603050405020304" pitchFamily="18" charset="0"/>
                <a:cs typeface="Times New Roman" panose="02020603050405020304" pitchFamily="18" charset="0"/>
              </a:rPr>
              <a:t>қалаймыз</a:t>
            </a:r>
            <a:r>
              <a:rPr lang="en-GB" altLang="ru-RU" sz="2400" b="1" dirty="0" smtClean="0">
                <a:solidFill>
                  <a:srgbClr val="00B0F0"/>
                </a:solidFill>
                <a:latin typeface="Times New Roman" panose="02020603050405020304" pitchFamily="18" charset="0"/>
                <a:cs typeface="Times New Roman" panose="02020603050405020304" pitchFamily="18" charset="0"/>
              </a:rPr>
              <a:t>:</a:t>
            </a:r>
            <a:endParaRPr lang="ru-RU" sz="2400" b="1" dirty="0">
              <a:solidFill>
                <a:srgbClr val="00B0F0"/>
              </a:solidFill>
              <a:latin typeface="Times New Roman" panose="02020603050405020304" pitchFamily="18" charset="0"/>
              <a:cs typeface="Times New Roman" panose="02020603050405020304" pitchFamily="18" charset="0"/>
            </a:endParaRPr>
          </a:p>
        </p:txBody>
      </p:sp>
      <p:sp>
        <p:nvSpPr>
          <p:cNvPr id="8" name="Freeform 5"/>
          <p:cNvSpPr>
            <a:spLocks/>
          </p:cNvSpPr>
          <p:nvPr/>
        </p:nvSpPr>
        <p:spPr bwMode="gray">
          <a:xfrm>
            <a:off x="6444208" y="2611979"/>
            <a:ext cx="2408237" cy="2251075"/>
          </a:xfrm>
          <a:custGeom>
            <a:avLst/>
            <a:gdLst>
              <a:gd name="T0" fmla="*/ 0 w 952"/>
              <a:gd name="T1" fmla="*/ 756 h 947"/>
              <a:gd name="T2" fmla="*/ 191 w 952"/>
              <a:gd name="T3" fmla="*/ 591 h 947"/>
              <a:gd name="T4" fmla="*/ 190 w 952"/>
              <a:gd name="T5" fmla="*/ 672 h 947"/>
              <a:gd name="T6" fmla="*/ 194 w 952"/>
              <a:gd name="T7" fmla="*/ 672 h 947"/>
              <a:gd name="T8" fmla="*/ 205 w 952"/>
              <a:gd name="T9" fmla="*/ 672 h 947"/>
              <a:gd name="T10" fmla="*/ 225 w 952"/>
              <a:gd name="T11" fmla="*/ 671 h 947"/>
              <a:gd name="T12" fmla="*/ 250 w 952"/>
              <a:gd name="T13" fmla="*/ 667 h 947"/>
              <a:gd name="T14" fmla="*/ 281 w 952"/>
              <a:gd name="T15" fmla="*/ 662 h 947"/>
              <a:gd name="T16" fmla="*/ 316 w 952"/>
              <a:gd name="T17" fmla="*/ 653 h 947"/>
              <a:gd name="T18" fmla="*/ 356 w 952"/>
              <a:gd name="T19" fmla="*/ 641 h 947"/>
              <a:gd name="T20" fmla="*/ 399 w 952"/>
              <a:gd name="T21" fmla="*/ 626 h 947"/>
              <a:gd name="T22" fmla="*/ 444 w 952"/>
              <a:gd name="T23" fmla="*/ 605 h 947"/>
              <a:gd name="T24" fmla="*/ 492 w 952"/>
              <a:gd name="T25" fmla="*/ 578 h 947"/>
              <a:gd name="T26" fmla="*/ 540 w 952"/>
              <a:gd name="T27" fmla="*/ 547 h 947"/>
              <a:gd name="T28" fmla="*/ 587 w 952"/>
              <a:gd name="T29" fmla="*/ 508 h 947"/>
              <a:gd name="T30" fmla="*/ 635 w 952"/>
              <a:gd name="T31" fmla="*/ 463 h 947"/>
              <a:gd name="T32" fmla="*/ 689 w 952"/>
              <a:gd name="T33" fmla="*/ 405 h 947"/>
              <a:gd name="T34" fmla="*/ 737 w 952"/>
              <a:gd name="T35" fmla="*/ 350 h 947"/>
              <a:gd name="T36" fmla="*/ 780 w 952"/>
              <a:gd name="T37" fmla="*/ 298 h 947"/>
              <a:gd name="T38" fmla="*/ 816 w 952"/>
              <a:gd name="T39" fmla="*/ 249 h 947"/>
              <a:gd name="T40" fmla="*/ 847 w 952"/>
              <a:gd name="T41" fmla="*/ 204 h 947"/>
              <a:gd name="T42" fmla="*/ 873 w 952"/>
              <a:gd name="T43" fmla="*/ 164 h 947"/>
              <a:gd name="T44" fmla="*/ 895 w 952"/>
              <a:gd name="T45" fmla="*/ 126 h 947"/>
              <a:gd name="T46" fmla="*/ 913 w 952"/>
              <a:gd name="T47" fmla="*/ 94 h 947"/>
              <a:gd name="T48" fmla="*/ 926 w 952"/>
              <a:gd name="T49" fmla="*/ 66 h 947"/>
              <a:gd name="T50" fmla="*/ 936 w 952"/>
              <a:gd name="T51" fmla="*/ 42 h 947"/>
              <a:gd name="T52" fmla="*/ 944 w 952"/>
              <a:gd name="T53" fmla="*/ 24 h 947"/>
              <a:gd name="T54" fmla="*/ 949 w 952"/>
              <a:gd name="T55" fmla="*/ 12 h 947"/>
              <a:gd name="T56" fmla="*/ 952 w 952"/>
              <a:gd name="T57" fmla="*/ 2 h 947"/>
              <a:gd name="T58" fmla="*/ 952 w 952"/>
              <a:gd name="T59" fmla="*/ 0 h 947"/>
              <a:gd name="T60" fmla="*/ 952 w 952"/>
              <a:gd name="T61" fmla="*/ 4 h 947"/>
              <a:gd name="T62" fmla="*/ 950 w 952"/>
              <a:gd name="T63" fmla="*/ 17 h 947"/>
              <a:gd name="T64" fmla="*/ 948 w 952"/>
              <a:gd name="T65" fmla="*/ 36 h 947"/>
              <a:gd name="T66" fmla="*/ 942 w 952"/>
              <a:gd name="T67" fmla="*/ 62 h 947"/>
              <a:gd name="T68" fmla="*/ 936 w 952"/>
              <a:gd name="T69" fmla="*/ 93 h 947"/>
              <a:gd name="T70" fmla="*/ 927 w 952"/>
              <a:gd name="T71" fmla="*/ 130 h 947"/>
              <a:gd name="T72" fmla="*/ 914 w 952"/>
              <a:gd name="T73" fmla="*/ 172 h 947"/>
              <a:gd name="T74" fmla="*/ 899 w 952"/>
              <a:gd name="T75" fmla="*/ 217 h 947"/>
              <a:gd name="T76" fmla="*/ 881 w 952"/>
              <a:gd name="T77" fmla="*/ 264 h 947"/>
              <a:gd name="T78" fmla="*/ 857 w 952"/>
              <a:gd name="T79" fmla="*/ 315 h 947"/>
              <a:gd name="T80" fmla="*/ 830 w 952"/>
              <a:gd name="T81" fmla="*/ 368 h 947"/>
              <a:gd name="T82" fmla="*/ 798 w 952"/>
              <a:gd name="T83" fmla="*/ 421 h 947"/>
              <a:gd name="T84" fmla="*/ 762 w 952"/>
              <a:gd name="T85" fmla="*/ 475 h 947"/>
              <a:gd name="T86" fmla="*/ 719 w 952"/>
              <a:gd name="T87" fmla="*/ 529 h 947"/>
              <a:gd name="T88" fmla="*/ 671 w 952"/>
              <a:gd name="T89" fmla="*/ 582 h 947"/>
              <a:gd name="T90" fmla="*/ 613 w 952"/>
              <a:gd name="T91" fmla="*/ 637 h 947"/>
              <a:gd name="T92" fmla="*/ 555 w 952"/>
              <a:gd name="T93" fmla="*/ 685 h 947"/>
              <a:gd name="T94" fmla="*/ 500 w 952"/>
              <a:gd name="T95" fmla="*/ 726 h 947"/>
              <a:gd name="T96" fmla="*/ 447 w 952"/>
              <a:gd name="T97" fmla="*/ 761 h 947"/>
              <a:gd name="T98" fmla="*/ 396 w 952"/>
              <a:gd name="T99" fmla="*/ 790 h 947"/>
              <a:gd name="T100" fmla="*/ 350 w 952"/>
              <a:gd name="T101" fmla="*/ 813 h 947"/>
              <a:gd name="T102" fmla="*/ 307 w 952"/>
              <a:gd name="T103" fmla="*/ 831 h 947"/>
              <a:gd name="T104" fmla="*/ 270 w 952"/>
              <a:gd name="T105" fmla="*/ 845 h 947"/>
              <a:gd name="T106" fmla="*/ 238 w 952"/>
              <a:gd name="T107" fmla="*/ 855 h 947"/>
              <a:gd name="T108" fmla="*/ 212 w 952"/>
              <a:gd name="T109" fmla="*/ 862 h 947"/>
              <a:gd name="T110" fmla="*/ 192 w 952"/>
              <a:gd name="T111" fmla="*/ 866 h 947"/>
              <a:gd name="T112" fmla="*/ 181 w 952"/>
              <a:gd name="T113" fmla="*/ 868 h 947"/>
              <a:gd name="T114" fmla="*/ 176 w 952"/>
              <a:gd name="T115" fmla="*/ 868 h 947"/>
              <a:gd name="T116" fmla="*/ 167 w 952"/>
              <a:gd name="T117" fmla="*/ 947 h 947"/>
              <a:gd name="T118" fmla="*/ 0 w 952"/>
              <a:gd name="T119" fmla="*/ 756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52" h="947">
                <a:moveTo>
                  <a:pt x="0" y="756"/>
                </a:moveTo>
                <a:lnTo>
                  <a:pt x="191" y="591"/>
                </a:lnTo>
                <a:lnTo>
                  <a:pt x="190" y="672"/>
                </a:lnTo>
                <a:lnTo>
                  <a:pt x="194" y="672"/>
                </a:lnTo>
                <a:lnTo>
                  <a:pt x="205" y="672"/>
                </a:lnTo>
                <a:lnTo>
                  <a:pt x="225" y="671"/>
                </a:lnTo>
                <a:lnTo>
                  <a:pt x="250" y="667"/>
                </a:lnTo>
                <a:lnTo>
                  <a:pt x="281" y="662"/>
                </a:lnTo>
                <a:lnTo>
                  <a:pt x="316" y="653"/>
                </a:lnTo>
                <a:lnTo>
                  <a:pt x="356" y="641"/>
                </a:lnTo>
                <a:lnTo>
                  <a:pt x="399" y="626"/>
                </a:lnTo>
                <a:lnTo>
                  <a:pt x="444" y="605"/>
                </a:lnTo>
                <a:lnTo>
                  <a:pt x="492" y="578"/>
                </a:lnTo>
                <a:lnTo>
                  <a:pt x="540" y="547"/>
                </a:lnTo>
                <a:lnTo>
                  <a:pt x="587" y="508"/>
                </a:lnTo>
                <a:lnTo>
                  <a:pt x="635" y="463"/>
                </a:lnTo>
                <a:lnTo>
                  <a:pt x="689" y="405"/>
                </a:lnTo>
                <a:lnTo>
                  <a:pt x="737" y="350"/>
                </a:lnTo>
                <a:lnTo>
                  <a:pt x="780" y="298"/>
                </a:lnTo>
                <a:lnTo>
                  <a:pt x="816" y="249"/>
                </a:lnTo>
                <a:lnTo>
                  <a:pt x="847" y="204"/>
                </a:lnTo>
                <a:lnTo>
                  <a:pt x="873" y="164"/>
                </a:lnTo>
                <a:lnTo>
                  <a:pt x="895" y="126"/>
                </a:lnTo>
                <a:lnTo>
                  <a:pt x="913" y="94"/>
                </a:lnTo>
                <a:lnTo>
                  <a:pt x="926" y="66"/>
                </a:lnTo>
                <a:lnTo>
                  <a:pt x="936" y="42"/>
                </a:lnTo>
                <a:lnTo>
                  <a:pt x="944" y="24"/>
                </a:lnTo>
                <a:lnTo>
                  <a:pt x="949" y="12"/>
                </a:lnTo>
                <a:lnTo>
                  <a:pt x="952" y="2"/>
                </a:lnTo>
                <a:lnTo>
                  <a:pt x="952" y="0"/>
                </a:lnTo>
                <a:lnTo>
                  <a:pt x="952" y="4"/>
                </a:lnTo>
                <a:lnTo>
                  <a:pt x="950" y="17"/>
                </a:lnTo>
                <a:lnTo>
                  <a:pt x="948" y="36"/>
                </a:lnTo>
                <a:lnTo>
                  <a:pt x="942" y="62"/>
                </a:lnTo>
                <a:lnTo>
                  <a:pt x="936" y="93"/>
                </a:lnTo>
                <a:lnTo>
                  <a:pt x="927" y="130"/>
                </a:lnTo>
                <a:lnTo>
                  <a:pt x="914" y="172"/>
                </a:lnTo>
                <a:lnTo>
                  <a:pt x="899" y="217"/>
                </a:lnTo>
                <a:lnTo>
                  <a:pt x="881" y="264"/>
                </a:lnTo>
                <a:lnTo>
                  <a:pt x="857" y="315"/>
                </a:lnTo>
                <a:lnTo>
                  <a:pt x="830" y="368"/>
                </a:lnTo>
                <a:lnTo>
                  <a:pt x="798" y="421"/>
                </a:lnTo>
                <a:lnTo>
                  <a:pt x="762" y="475"/>
                </a:lnTo>
                <a:lnTo>
                  <a:pt x="719" y="529"/>
                </a:lnTo>
                <a:lnTo>
                  <a:pt x="671" y="582"/>
                </a:lnTo>
                <a:lnTo>
                  <a:pt x="613" y="637"/>
                </a:lnTo>
                <a:lnTo>
                  <a:pt x="555" y="685"/>
                </a:lnTo>
                <a:lnTo>
                  <a:pt x="500" y="726"/>
                </a:lnTo>
                <a:lnTo>
                  <a:pt x="447" y="761"/>
                </a:lnTo>
                <a:lnTo>
                  <a:pt x="396" y="790"/>
                </a:lnTo>
                <a:lnTo>
                  <a:pt x="350" y="813"/>
                </a:lnTo>
                <a:lnTo>
                  <a:pt x="307" y="831"/>
                </a:lnTo>
                <a:lnTo>
                  <a:pt x="270" y="845"/>
                </a:lnTo>
                <a:lnTo>
                  <a:pt x="238" y="855"/>
                </a:lnTo>
                <a:lnTo>
                  <a:pt x="212" y="862"/>
                </a:lnTo>
                <a:lnTo>
                  <a:pt x="192" y="866"/>
                </a:lnTo>
                <a:lnTo>
                  <a:pt x="181" y="868"/>
                </a:lnTo>
                <a:lnTo>
                  <a:pt x="176" y="868"/>
                </a:lnTo>
                <a:lnTo>
                  <a:pt x="167" y="947"/>
                </a:lnTo>
                <a:lnTo>
                  <a:pt x="0" y="756"/>
                </a:lnTo>
                <a:close/>
              </a:path>
            </a:pathLst>
          </a:custGeom>
          <a:gradFill rotWithShape="1">
            <a:gsLst>
              <a:gs pos="0">
                <a:schemeClr val="bg1"/>
              </a:gs>
              <a:gs pos="100000">
                <a:srgbClr val="000000"/>
              </a:gs>
            </a:gsLst>
            <a:lin ang="0" scaled="1"/>
          </a:gradFill>
          <a:ln>
            <a:noFill/>
          </a:ln>
          <a:effectLst>
            <a:outerShdw dist="107763" dir="2700000" algn="ctr" rotWithShape="0">
              <a:srgbClr val="B2B2B2">
                <a:alpha val="50000"/>
              </a:srgbClr>
            </a:outerShdw>
          </a:effectLst>
          <a:extLst>
            <a:ext uri="{91240B29-F687-4F45-9708-019B960494DF}">
              <a14:hiddenLine xmlns:a14="http://schemas.microsoft.com/office/drawing/2010/main" w="0">
                <a:solidFill>
                  <a:srgbClr val="BBF6EE"/>
                </a:solidFill>
                <a:prstDash val="solid"/>
                <a:round/>
                <a:headEnd/>
                <a:tailEnd/>
              </a14:hiddenLine>
            </a:ext>
          </a:extLst>
        </p:spPr>
        <p:txBody>
          <a:bodyPr/>
          <a:lstStyle/>
          <a:p>
            <a:endParaRPr lang="ru-RU"/>
          </a:p>
        </p:txBody>
      </p:sp>
      <p:sp>
        <p:nvSpPr>
          <p:cNvPr id="9" name="Freeform 3"/>
          <p:cNvSpPr>
            <a:spLocks/>
          </p:cNvSpPr>
          <p:nvPr/>
        </p:nvSpPr>
        <p:spPr bwMode="gray">
          <a:xfrm>
            <a:off x="899593" y="4796696"/>
            <a:ext cx="2209526" cy="2034753"/>
          </a:xfrm>
          <a:custGeom>
            <a:avLst/>
            <a:gdLst>
              <a:gd name="T0" fmla="*/ 451 w 501"/>
              <a:gd name="T1" fmla="*/ 1158 h 1198"/>
              <a:gd name="T2" fmla="*/ 359 w 501"/>
              <a:gd name="T3" fmla="*/ 1072 h 1198"/>
              <a:gd name="T4" fmla="*/ 281 w 501"/>
              <a:gd name="T5" fmla="*/ 983 h 1198"/>
              <a:gd name="T6" fmla="*/ 217 w 501"/>
              <a:gd name="T7" fmla="*/ 896 h 1198"/>
              <a:gd name="T8" fmla="*/ 167 w 501"/>
              <a:gd name="T9" fmla="*/ 814 h 1198"/>
              <a:gd name="T10" fmla="*/ 129 w 501"/>
              <a:gd name="T11" fmla="*/ 743 h 1198"/>
              <a:gd name="T12" fmla="*/ 105 w 501"/>
              <a:gd name="T13" fmla="*/ 689 h 1198"/>
              <a:gd name="T14" fmla="*/ 92 w 501"/>
              <a:gd name="T15" fmla="*/ 654 h 1198"/>
              <a:gd name="T16" fmla="*/ 56 w 501"/>
              <a:gd name="T17" fmla="*/ 518 h 1198"/>
              <a:gd name="T18" fmla="*/ 39 w 501"/>
              <a:gd name="T19" fmla="*/ 396 h 1198"/>
              <a:gd name="T20" fmla="*/ 36 w 501"/>
              <a:gd name="T21" fmla="*/ 294 h 1198"/>
              <a:gd name="T22" fmla="*/ 41 w 501"/>
              <a:gd name="T23" fmla="*/ 212 h 1198"/>
              <a:gd name="T24" fmla="*/ 52 w 501"/>
              <a:gd name="T25" fmla="*/ 151 h 1198"/>
              <a:gd name="T26" fmla="*/ 61 w 501"/>
              <a:gd name="T27" fmla="*/ 114 h 1198"/>
              <a:gd name="T28" fmla="*/ 66 w 501"/>
              <a:gd name="T29" fmla="*/ 101 h 1198"/>
              <a:gd name="T30" fmla="*/ 241 w 501"/>
              <a:gd name="T31" fmla="*/ 0 h 1198"/>
              <a:gd name="T32" fmla="*/ 230 w 501"/>
              <a:gd name="T33" fmla="*/ 200 h 1198"/>
              <a:gd name="T34" fmla="*/ 226 w 501"/>
              <a:gd name="T35" fmla="*/ 208 h 1198"/>
              <a:gd name="T36" fmla="*/ 216 w 501"/>
              <a:gd name="T37" fmla="*/ 231 h 1198"/>
              <a:gd name="T38" fmla="*/ 203 w 501"/>
              <a:gd name="T39" fmla="*/ 272 h 1198"/>
              <a:gd name="T40" fmla="*/ 192 w 501"/>
              <a:gd name="T41" fmla="*/ 332 h 1198"/>
              <a:gd name="T42" fmla="*/ 187 w 501"/>
              <a:gd name="T43" fmla="*/ 413 h 1198"/>
              <a:gd name="T44" fmla="*/ 191 w 501"/>
              <a:gd name="T45" fmla="*/ 516 h 1198"/>
              <a:gd name="T46" fmla="*/ 209 w 501"/>
              <a:gd name="T47" fmla="*/ 638 h 1198"/>
              <a:gd name="T48" fmla="*/ 239 w 501"/>
              <a:gd name="T49" fmla="*/ 751 h 1198"/>
              <a:gd name="T50" fmla="*/ 278 w 501"/>
              <a:gd name="T51" fmla="*/ 854 h 1198"/>
              <a:gd name="T52" fmla="*/ 323 w 501"/>
              <a:gd name="T53" fmla="*/ 946 h 1198"/>
              <a:gd name="T54" fmla="*/ 369 w 501"/>
              <a:gd name="T55" fmla="*/ 1025 h 1198"/>
              <a:gd name="T56" fmla="*/ 414 w 501"/>
              <a:gd name="T57" fmla="*/ 1091 h 1198"/>
              <a:gd name="T58" fmla="*/ 453 w 501"/>
              <a:gd name="T59" fmla="*/ 1142 h 1198"/>
              <a:gd name="T60" fmla="*/ 483 w 501"/>
              <a:gd name="T61" fmla="*/ 1178 h 1198"/>
              <a:gd name="T62" fmla="*/ 500 w 501"/>
              <a:gd name="T63" fmla="*/ 1196 h 1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01" h="1198">
                <a:moveTo>
                  <a:pt x="501" y="1198"/>
                </a:moveTo>
                <a:lnTo>
                  <a:pt x="451" y="1158"/>
                </a:lnTo>
                <a:lnTo>
                  <a:pt x="403" y="1115"/>
                </a:lnTo>
                <a:lnTo>
                  <a:pt x="359" y="1072"/>
                </a:lnTo>
                <a:lnTo>
                  <a:pt x="318" y="1027"/>
                </a:lnTo>
                <a:lnTo>
                  <a:pt x="281" y="983"/>
                </a:lnTo>
                <a:lnTo>
                  <a:pt x="248" y="938"/>
                </a:lnTo>
                <a:lnTo>
                  <a:pt x="217" y="896"/>
                </a:lnTo>
                <a:lnTo>
                  <a:pt x="190" y="853"/>
                </a:lnTo>
                <a:lnTo>
                  <a:pt x="167" y="814"/>
                </a:lnTo>
                <a:lnTo>
                  <a:pt x="147" y="777"/>
                </a:lnTo>
                <a:lnTo>
                  <a:pt x="129" y="743"/>
                </a:lnTo>
                <a:lnTo>
                  <a:pt x="115" y="714"/>
                </a:lnTo>
                <a:lnTo>
                  <a:pt x="105" y="689"/>
                </a:lnTo>
                <a:lnTo>
                  <a:pt x="97" y="669"/>
                </a:lnTo>
                <a:lnTo>
                  <a:pt x="92" y="654"/>
                </a:lnTo>
                <a:lnTo>
                  <a:pt x="71" y="583"/>
                </a:lnTo>
                <a:lnTo>
                  <a:pt x="56" y="518"/>
                </a:lnTo>
                <a:lnTo>
                  <a:pt x="45" y="454"/>
                </a:lnTo>
                <a:lnTo>
                  <a:pt x="39" y="396"/>
                </a:lnTo>
                <a:lnTo>
                  <a:pt x="36" y="343"/>
                </a:lnTo>
                <a:lnTo>
                  <a:pt x="36" y="294"/>
                </a:lnTo>
                <a:lnTo>
                  <a:pt x="37" y="251"/>
                </a:lnTo>
                <a:lnTo>
                  <a:pt x="41" y="212"/>
                </a:lnTo>
                <a:lnTo>
                  <a:pt x="46" y="180"/>
                </a:lnTo>
                <a:lnTo>
                  <a:pt x="52" y="151"/>
                </a:lnTo>
                <a:lnTo>
                  <a:pt x="57" y="129"/>
                </a:lnTo>
                <a:lnTo>
                  <a:pt x="61" y="114"/>
                </a:lnTo>
                <a:lnTo>
                  <a:pt x="65" y="105"/>
                </a:lnTo>
                <a:lnTo>
                  <a:pt x="66" y="101"/>
                </a:lnTo>
                <a:lnTo>
                  <a:pt x="0" y="63"/>
                </a:lnTo>
                <a:lnTo>
                  <a:pt x="241" y="0"/>
                </a:lnTo>
                <a:lnTo>
                  <a:pt x="306" y="245"/>
                </a:lnTo>
                <a:lnTo>
                  <a:pt x="230" y="200"/>
                </a:lnTo>
                <a:lnTo>
                  <a:pt x="229" y="203"/>
                </a:lnTo>
                <a:lnTo>
                  <a:pt x="226" y="208"/>
                </a:lnTo>
                <a:lnTo>
                  <a:pt x="221" y="217"/>
                </a:lnTo>
                <a:lnTo>
                  <a:pt x="216" y="231"/>
                </a:lnTo>
                <a:lnTo>
                  <a:pt x="209" y="249"/>
                </a:lnTo>
                <a:lnTo>
                  <a:pt x="203" y="272"/>
                </a:lnTo>
                <a:lnTo>
                  <a:pt x="196" y="300"/>
                </a:lnTo>
                <a:lnTo>
                  <a:pt x="192" y="332"/>
                </a:lnTo>
                <a:lnTo>
                  <a:pt x="189" y="369"/>
                </a:lnTo>
                <a:lnTo>
                  <a:pt x="187" y="413"/>
                </a:lnTo>
                <a:lnTo>
                  <a:pt x="187" y="462"/>
                </a:lnTo>
                <a:lnTo>
                  <a:pt x="191" y="516"/>
                </a:lnTo>
                <a:lnTo>
                  <a:pt x="199" y="578"/>
                </a:lnTo>
                <a:lnTo>
                  <a:pt x="209" y="638"/>
                </a:lnTo>
                <a:lnTo>
                  <a:pt x="222" y="696"/>
                </a:lnTo>
                <a:lnTo>
                  <a:pt x="239" y="751"/>
                </a:lnTo>
                <a:lnTo>
                  <a:pt x="257" y="804"/>
                </a:lnTo>
                <a:lnTo>
                  <a:pt x="278" y="854"/>
                </a:lnTo>
                <a:lnTo>
                  <a:pt x="300" y="901"/>
                </a:lnTo>
                <a:lnTo>
                  <a:pt x="323" y="946"/>
                </a:lnTo>
                <a:lnTo>
                  <a:pt x="346" y="987"/>
                </a:lnTo>
                <a:lnTo>
                  <a:pt x="369" y="1025"/>
                </a:lnTo>
                <a:lnTo>
                  <a:pt x="392" y="1060"/>
                </a:lnTo>
                <a:lnTo>
                  <a:pt x="414" y="1091"/>
                </a:lnTo>
                <a:lnTo>
                  <a:pt x="434" y="1119"/>
                </a:lnTo>
                <a:lnTo>
                  <a:pt x="453" y="1142"/>
                </a:lnTo>
                <a:lnTo>
                  <a:pt x="469" y="1161"/>
                </a:lnTo>
                <a:lnTo>
                  <a:pt x="483" y="1178"/>
                </a:lnTo>
                <a:lnTo>
                  <a:pt x="493" y="1189"/>
                </a:lnTo>
                <a:lnTo>
                  <a:pt x="500" y="1196"/>
                </a:lnTo>
                <a:lnTo>
                  <a:pt x="501" y="1198"/>
                </a:lnTo>
                <a:close/>
              </a:path>
            </a:pathLst>
          </a:custGeom>
          <a:gradFill rotWithShape="1">
            <a:gsLst>
              <a:gs pos="0">
                <a:srgbClr val="33CCCC"/>
              </a:gs>
              <a:gs pos="100000">
                <a:srgbClr val="008080"/>
              </a:gs>
            </a:gsLst>
            <a:lin ang="5400000" scaled="1"/>
          </a:gradFill>
          <a:ln>
            <a:noFill/>
          </a:ln>
          <a:effectLst>
            <a:outerShdw dist="107763" dir="2700000" algn="ctr" rotWithShape="0">
              <a:srgbClr val="B2B2B2">
                <a:alpha val="50000"/>
              </a:srgbClr>
            </a:outerShdw>
          </a:effectLst>
          <a:extLst>
            <a:ext uri="{91240B29-F687-4F45-9708-019B960494DF}">
              <a14:hiddenLine xmlns:a14="http://schemas.microsoft.com/office/drawing/2010/main" w="0">
                <a:solidFill>
                  <a:srgbClr val="BBF6EE"/>
                </a:solidFill>
                <a:prstDash val="solid"/>
                <a:round/>
                <a:headEnd/>
                <a:tailEnd/>
              </a14:hiddenLine>
            </a:ext>
          </a:extLst>
        </p:spPr>
        <p:txBody>
          <a:bodyPr/>
          <a:lstStyle/>
          <a:p>
            <a:endParaRPr lang="ru-RU"/>
          </a:p>
        </p:txBody>
      </p:sp>
      <p:sp>
        <p:nvSpPr>
          <p:cNvPr id="10" name="Freeform 4"/>
          <p:cNvSpPr>
            <a:spLocks/>
          </p:cNvSpPr>
          <p:nvPr/>
        </p:nvSpPr>
        <p:spPr bwMode="gray">
          <a:xfrm>
            <a:off x="225644" y="2420888"/>
            <a:ext cx="3101975" cy="1104900"/>
          </a:xfrm>
          <a:custGeom>
            <a:avLst/>
            <a:gdLst>
              <a:gd name="T0" fmla="*/ 2 w 1225"/>
              <a:gd name="T1" fmla="*/ 102 h 467"/>
              <a:gd name="T2" fmla="*/ 26 w 1225"/>
              <a:gd name="T3" fmla="*/ 91 h 467"/>
              <a:gd name="T4" fmla="*/ 71 w 1225"/>
              <a:gd name="T5" fmla="*/ 71 h 467"/>
              <a:gd name="T6" fmla="*/ 135 w 1225"/>
              <a:gd name="T7" fmla="*/ 49 h 467"/>
              <a:gd name="T8" fmla="*/ 218 w 1225"/>
              <a:gd name="T9" fmla="*/ 27 h 467"/>
              <a:gd name="T10" fmla="*/ 316 w 1225"/>
              <a:gd name="T11" fmla="*/ 9 h 467"/>
              <a:gd name="T12" fmla="*/ 427 w 1225"/>
              <a:gd name="T13" fmla="*/ 0 h 467"/>
              <a:gd name="T14" fmla="*/ 552 w 1225"/>
              <a:gd name="T15" fmla="*/ 3 h 467"/>
              <a:gd name="T16" fmla="*/ 687 w 1225"/>
              <a:gd name="T17" fmla="*/ 22 h 467"/>
              <a:gd name="T18" fmla="*/ 821 w 1225"/>
              <a:gd name="T19" fmla="*/ 60 h 467"/>
              <a:gd name="T20" fmla="*/ 929 w 1225"/>
              <a:gd name="T21" fmla="*/ 104 h 467"/>
              <a:gd name="T22" fmla="*/ 1015 w 1225"/>
              <a:gd name="T23" fmla="*/ 150 h 467"/>
              <a:gd name="T24" fmla="*/ 1078 w 1225"/>
              <a:gd name="T25" fmla="*/ 195 h 467"/>
              <a:gd name="T26" fmla="*/ 1122 w 1225"/>
              <a:gd name="T27" fmla="*/ 233 h 467"/>
              <a:gd name="T28" fmla="*/ 1146 w 1225"/>
              <a:gd name="T29" fmla="*/ 258 h 467"/>
              <a:gd name="T30" fmla="*/ 1154 w 1225"/>
              <a:gd name="T31" fmla="*/ 269 h 467"/>
              <a:gd name="T32" fmla="*/ 1162 w 1225"/>
              <a:gd name="T33" fmla="*/ 467 h 467"/>
              <a:gd name="T34" fmla="*/ 990 w 1225"/>
              <a:gd name="T35" fmla="*/ 356 h 467"/>
              <a:gd name="T36" fmla="*/ 982 w 1225"/>
              <a:gd name="T37" fmla="*/ 346 h 467"/>
              <a:gd name="T38" fmla="*/ 960 w 1225"/>
              <a:gd name="T39" fmla="*/ 319 h 467"/>
              <a:gd name="T40" fmla="*/ 922 w 1225"/>
              <a:gd name="T41" fmla="*/ 280 h 467"/>
              <a:gd name="T42" fmla="*/ 863 w 1225"/>
              <a:gd name="T43" fmla="*/ 235 h 467"/>
              <a:gd name="T44" fmla="*/ 785 w 1225"/>
              <a:gd name="T45" fmla="*/ 187 h 467"/>
              <a:gd name="T46" fmla="*/ 683 w 1225"/>
              <a:gd name="T47" fmla="*/ 142 h 467"/>
              <a:gd name="T48" fmla="*/ 554 w 1225"/>
              <a:gd name="T49" fmla="*/ 106 h 467"/>
              <a:gd name="T50" fmla="*/ 425 w 1225"/>
              <a:gd name="T51" fmla="*/ 83 h 467"/>
              <a:gd name="T52" fmla="*/ 307 w 1225"/>
              <a:gd name="T53" fmla="*/ 74 h 467"/>
              <a:gd name="T54" fmla="*/ 205 w 1225"/>
              <a:gd name="T55" fmla="*/ 75 h 467"/>
              <a:gd name="T56" fmla="*/ 120 w 1225"/>
              <a:gd name="T57" fmla="*/ 82 h 467"/>
              <a:gd name="T58" fmla="*/ 55 w 1225"/>
              <a:gd name="T59" fmla="*/ 92 h 467"/>
              <a:gd name="T60" fmla="*/ 14 w 1225"/>
              <a:gd name="T61" fmla="*/ 100 h 467"/>
              <a:gd name="T62" fmla="*/ 0 w 1225"/>
              <a:gd name="T63" fmla="*/ 104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25" h="467">
                <a:moveTo>
                  <a:pt x="0" y="104"/>
                </a:moveTo>
                <a:lnTo>
                  <a:pt x="2" y="102"/>
                </a:lnTo>
                <a:lnTo>
                  <a:pt x="11" y="97"/>
                </a:lnTo>
                <a:lnTo>
                  <a:pt x="26" y="91"/>
                </a:lnTo>
                <a:lnTo>
                  <a:pt x="46" y="82"/>
                </a:lnTo>
                <a:lnTo>
                  <a:pt x="71" y="71"/>
                </a:lnTo>
                <a:lnTo>
                  <a:pt x="100" y="61"/>
                </a:lnTo>
                <a:lnTo>
                  <a:pt x="135" y="49"/>
                </a:lnTo>
                <a:lnTo>
                  <a:pt x="174" y="38"/>
                </a:lnTo>
                <a:lnTo>
                  <a:pt x="218" y="27"/>
                </a:lnTo>
                <a:lnTo>
                  <a:pt x="264" y="17"/>
                </a:lnTo>
                <a:lnTo>
                  <a:pt x="316" y="9"/>
                </a:lnTo>
                <a:lnTo>
                  <a:pt x="370" y="3"/>
                </a:lnTo>
                <a:lnTo>
                  <a:pt x="427" y="0"/>
                </a:lnTo>
                <a:lnTo>
                  <a:pt x="489" y="0"/>
                </a:lnTo>
                <a:lnTo>
                  <a:pt x="552" y="3"/>
                </a:lnTo>
                <a:lnTo>
                  <a:pt x="618" y="11"/>
                </a:lnTo>
                <a:lnTo>
                  <a:pt x="687" y="22"/>
                </a:lnTo>
                <a:lnTo>
                  <a:pt x="758" y="40"/>
                </a:lnTo>
                <a:lnTo>
                  <a:pt x="821" y="60"/>
                </a:lnTo>
                <a:lnTo>
                  <a:pt x="879" y="80"/>
                </a:lnTo>
                <a:lnTo>
                  <a:pt x="929" y="104"/>
                </a:lnTo>
                <a:lnTo>
                  <a:pt x="975" y="127"/>
                </a:lnTo>
                <a:lnTo>
                  <a:pt x="1015" y="150"/>
                </a:lnTo>
                <a:lnTo>
                  <a:pt x="1049" y="173"/>
                </a:lnTo>
                <a:lnTo>
                  <a:pt x="1078" y="195"/>
                </a:lnTo>
                <a:lnTo>
                  <a:pt x="1102" y="214"/>
                </a:lnTo>
                <a:lnTo>
                  <a:pt x="1122" y="233"/>
                </a:lnTo>
                <a:lnTo>
                  <a:pt x="1136" y="247"/>
                </a:lnTo>
                <a:lnTo>
                  <a:pt x="1146" y="258"/>
                </a:lnTo>
                <a:lnTo>
                  <a:pt x="1153" y="266"/>
                </a:lnTo>
                <a:lnTo>
                  <a:pt x="1154" y="269"/>
                </a:lnTo>
                <a:lnTo>
                  <a:pt x="1225" y="227"/>
                </a:lnTo>
                <a:lnTo>
                  <a:pt x="1162" y="467"/>
                </a:lnTo>
                <a:lnTo>
                  <a:pt x="916" y="407"/>
                </a:lnTo>
                <a:lnTo>
                  <a:pt x="990" y="356"/>
                </a:lnTo>
                <a:lnTo>
                  <a:pt x="987" y="354"/>
                </a:lnTo>
                <a:lnTo>
                  <a:pt x="982" y="346"/>
                </a:lnTo>
                <a:lnTo>
                  <a:pt x="973" y="334"/>
                </a:lnTo>
                <a:lnTo>
                  <a:pt x="960" y="319"/>
                </a:lnTo>
                <a:lnTo>
                  <a:pt x="944" y="301"/>
                </a:lnTo>
                <a:lnTo>
                  <a:pt x="922" y="280"/>
                </a:lnTo>
                <a:lnTo>
                  <a:pt x="896" y="258"/>
                </a:lnTo>
                <a:lnTo>
                  <a:pt x="863" y="235"/>
                </a:lnTo>
                <a:lnTo>
                  <a:pt x="827" y="211"/>
                </a:lnTo>
                <a:lnTo>
                  <a:pt x="785" y="187"/>
                </a:lnTo>
                <a:lnTo>
                  <a:pt x="737" y="164"/>
                </a:lnTo>
                <a:lnTo>
                  <a:pt x="683" y="142"/>
                </a:lnTo>
                <a:lnTo>
                  <a:pt x="622" y="123"/>
                </a:lnTo>
                <a:lnTo>
                  <a:pt x="554" y="106"/>
                </a:lnTo>
                <a:lnTo>
                  <a:pt x="488" y="92"/>
                </a:lnTo>
                <a:lnTo>
                  <a:pt x="425" y="83"/>
                </a:lnTo>
                <a:lnTo>
                  <a:pt x="365" y="76"/>
                </a:lnTo>
                <a:lnTo>
                  <a:pt x="307" y="74"/>
                </a:lnTo>
                <a:lnTo>
                  <a:pt x="254" y="73"/>
                </a:lnTo>
                <a:lnTo>
                  <a:pt x="205" y="75"/>
                </a:lnTo>
                <a:lnTo>
                  <a:pt x="160" y="78"/>
                </a:lnTo>
                <a:lnTo>
                  <a:pt x="120" y="82"/>
                </a:lnTo>
                <a:lnTo>
                  <a:pt x="85" y="87"/>
                </a:lnTo>
                <a:lnTo>
                  <a:pt x="55" y="92"/>
                </a:lnTo>
                <a:lnTo>
                  <a:pt x="31" y="96"/>
                </a:lnTo>
                <a:lnTo>
                  <a:pt x="14" y="100"/>
                </a:lnTo>
                <a:lnTo>
                  <a:pt x="4" y="102"/>
                </a:lnTo>
                <a:lnTo>
                  <a:pt x="0" y="104"/>
                </a:lnTo>
                <a:close/>
              </a:path>
            </a:pathLst>
          </a:custGeom>
          <a:gradFill rotWithShape="1">
            <a:gsLst>
              <a:gs pos="0">
                <a:srgbClr val="FF6699"/>
              </a:gs>
              <a:gs pos="100000">
                <a:srgbClr val="CC0099"/>
              </a:gs>
            </a:gsLst>
            <a:lin ang="0" scaled="1"/>
          </a:gradFill>
          <a:ln>
            <a:noFill/>
          </a:ln>
          <a:effectLst>
            <a:outerShdw dist="107763" dir="2700000" algn="ctr" rotWithShape="0">
              <a:srgbClr val="B2B2B2">
                <a:alpha val="50000"/>
              </a:srgbClr>
            </a:outerShdw>
          </a:effectLst>
          <a:extLst>
            <a:ext uri="{91240B29-F687-4F45-9708-019B960494DF}">
              <a14:hiddenLine xmlns:a14="http://schemas.microsoft.com/office/drawing/2010/main" w="0">
                <a:solidFill>
                  <a:srgbClr val="BBF6EE"/>
                </a:solidFill>
                <a:prstDash val="solid"/>
                <a:round/>
                <a:headEnd/>
                <a:tailEnd/>
              </a14:hiddenLine>
            </a:ext>
          </a:extLst>
        </p:spPr>
        <p:txBody>
          <a:bodyPr/>
          <a:lstStyle/>
          <a:p>
            <a:endParaRPr lang="ru-RU"/>
          </a:p>
        </p:txBody>
      </p:sp>
      <p:sp>
        <p:nvSpPr>
          <p:cNvPr id="12" name="AutoShape 7"/>
          <p:cNvSpPr>
            <a:spLocks noChangeArrowheads="1"/>
          </p:cNvSpPr>
          <p:nvPr/>
        </p:nvSpPr>
        <p:spPr bwMode="gray">
          <a:xfrm>
            <a:off x="1295400" y="3810000"/>
            <a:ext cx="2362200" cy="457200"/>
          </a:xfrm>
          <a:prstGeom prst="roundRect">
            <a:avLst>
              <a:gd name="adj" fmla="val 50000"/>
            </a:avLst>
          </a:prstGeom>
          <a:noFill/>
          <a:ln w="28575" algn="ctr">
            <a:solidFill>
              <a:srgbClr val="009999"/>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ltLang="ru-RU"/>
          </a:p>
        </p:txBody>
      </p:sp>
      <p:sp>
        <p:nvSpPr>
          <p:cNvPr id="13" name="AutoShape 12"/>
          <p:cNvSpPr>
            <a:spLocks noChangeArrowheads="1"/>
          </p:cNvSpPr>
          <p:nvPr/>
        </p:nvSpPr>
        <p:spPr bwMode="gray">
          <a:xfrm>
            <a:off x="4182988" y="2924944"/>
            <a:ext cx="2362200" cy="732131"/>
          </a:xfrm>
          <a:prstGeom prst="roundRect">
            <a:avLst>
              <a:gd name="adj" fmla="val 50000"/>
            </a:avLst>
          </a:prstGeom>
          <a:noFill/>
          <a:ln w="28575" algn="ctr">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tLang="ru-RU"/>
          </a:p>
          <a:p>
            <a:endParaRPr lang="en-US" altLang="ru-RU"/>
          </a:p>
          <a:p>
            <a:endParaRPr lang="en-US" altLang="ru-RU"/>
          </a:p>
          <a:p>
            <a:endParaRPr lang="en-US" altLang="ru-RU"/>
          </a:p>
          <a:p>
            <a:endParaRPr lang="en-US" altLang="ru-RU"/>
          </a:p>
          <a:p>
            <a:endParaRPr lang="en-US" altLang="ru-RU"/>
          </a:p>
          <a:p>
            <a:endParaRPr lang="en-US" altLang="ru-RU"/>
          </a:p>
          <a:p>
            <a:endParaRPr lang="en-US" altLang="ru-RU"/>
          </a:p>
          <a:p>
            <a:endParaRPr lang="en-US" altLang="ru-RU"/>
          </a:p>
          <a:p>
            <a:endParaRPr lang="en-US" altLang="ru-RU"/>
          </a:p>
          <a:p>
            <a:endParaRPr lang="en-US" altLang="ru-RU"/>
          </a:p>
        </p:txBody>
      </p:sp>
      <p:sp>
        <p:nvSpPr>
          <p:cNvPr id="14" name="AutoShape 12"/>
          <p:cNvSpPr>
            <a:spLocks noChangeArrowheads="1"/>
          </p:cNvSpPr>
          <p:nvPr/>
        </p:nvSpPr>
        <p:spPr bwMode="gray">
          <a:xfrm>
            <a:off x="5009504" y="4922638"/>
            <a:ext cx="2362200" cy="634797"/>
          </a:xfrm>
          <a:prstGeom prst="roundRect">
            <a:avLst>
              <a:gd name="adj" fmla="val 50000"/>
            </a:avLst>
          </a:prstGeom>
          <a:noFill/>
          <a:ln w="28575" algn="ctr">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tLang="ru-RU"/>
          </a:p>
          <a:p>
            <a:endParaRPr lang="en-US" altLang="ru-RU"/>
          </a:p>
          <a:p>
            <a:endParaRPr lang="en-US" altLang="ru-RU"/>
          </a:p>
          <a:p>
            <a:endParaRPr lang="en-US" altLang="ru-RU"/>
          </a:p>
          <a:p>
            <a:endParaRPr lang="en-US" altLang="ru-RU"/>
          </a:p>
          <a:p>
            <a:endParaRPr lang="en-US" altLang="ru-RU"/>
          </a:p>
          <a:p>
            <a:endParaRPr lang="en-US" altLang="ru-RU"/>
          </a:p>
          <a:p>
            <a:endParaRPr lang="en-US" altLang="ru-RU"/>
          </a:p>
          <a:p>
            <a:endParaRPr lang="en-US" altLang="ru-RU"/>
          </a:p>
          <a:p>
            <a:endParaRPr lang="en-US" altLang="ru-RU"/>
          </a:p>
          <a:p>
            <a:endParaRPr lang="en-US" altLang="ru-RU"/>
          </a:p>
        </p:txBody>
      </p:sp>
      <p:sp>
        <p:nvSpPr>
          <p:cNvPr id="15" name="Freeform 4"/>
          <p:cNvSpPr>
            <a:spLocks/>
          </p:cNvSpPr>
          <p:nvPr/>
        </p:nvSpPr>
        <p:spPr bwMode="gray">
          <a:xfrm>
            <a:off x="2547863" y="1649437"/>
            <a:ext cx="3101975" cy="1104900"/>
          </a:xfrm>
          <a:custGeom>
            <a:avLst/>
            <a:gdLst>
              <a:gd name="T0" fmla="*/ 2 w 1225"/>
              <a:gd name="T1" fmla="*/ 102 h 467"/>
              <a:gd name="T2" fmla="*/ 26 w 1225"/>
              <a:gd name="T3" fmla="*/ 91 h 467"/>
              <a:gd name="T4" fmla="*/ 71 w 1225"/>
              <a:gd name="T5" fmla="*/ 71 h 467"/>
              <a:gd name="T6" fmla="*/ 135 w 1225"/>
              <a:gd name="T7" fmla="*/ 49 h 467"/>
              <a:gd name="T8" fmla="*/ 218 w 1225"/>
              <a:gd name="T9" fmla="*/ 27 h 467"/>
              <a:gd name="T10" fmla="*/ 316 w 1225"/>
              <a:gd name="T11" fmla="*/ 9 h 467"/>
              <a:gd name="T12" fmla="*/ 427 w 1225"/>
              <a:gd name="T13" fmla="*/ 0 h 467"/>
              <a:gd name="T14" fmla="*/ 552 w 1225"/>
              <a:gd name="T15" fmla="*/ 3 h 467"/>
              <a:gd name="T16" fmla="*/ 687 w 1225"/>
              <a:gd name="T17" fmla="*/ 22 h 467"/>
              <a:gd name="T18" fmla="*/ 821 w 1225"/>
              <a:gd name="T19" fmla="*/ 60 h 467"/>
              <a:gd name="T20" fmla="*/ 929 w 1225"/>
              <a:gd name="T21" fmla="*/ 104 h 467"/>
              <a:gd name="T22" fmla="*/ 1015 w 1225"/>
              <a:gd name="T23" fmla="*/ 150 h 467"/>
              <a:gd name="T24" fmla="*/ 1078 w 1225"/>
              <a:gd name="T25" fmla="*/ 195 h 467"/>
              <a:gd name="T26" fmla="*/ 1122 w 1225"/>
              <a:gd name="T27" fmla="*/ 233 h 467"/>
              <a:gd name="T28" fmla="*/ 1146 w 1225"/>
              <a:gd name="T29" fmla="*/ 258 h 467"/>
              <a:gd name="T30" fmla="*/ 1154 w 1225"/>
              <a:gd name="T31" fmla="*/ 269 h 467"/>
              <a:gd name="T32" fmla="*/ 1162 w 1225"/>
              <a:gd name="T33" fmla="*/ 467 h 467"/>
              <a:gd name="T34" fmla="*/ 990 w 1225"/>
              <a:gd name="T35" fmla="*/ 356 h 467"/>
              <a:gd name="T36" fmla="*/ 982 w 1225"/>
              <a:gd name="T37" fmla="*/ 346 h 467"/>
              <a:gd name="T38" fmla="*/ 960 w 1225"/>
              <a:gd name="T39" fmla="*/ 319 h 467"/>
              <a:gd name="T40" fmla="*/ 922 w 1225"/>
              <a:gd name="T41" fmla="*/ 280 h 467"/>
              <a:gd name="T42" fmla="*/ 863 w 1225"/>
              <a:gd name="T43" fmla="*/ 235 h 467"/>
              <a:gd name="T44" fmla="*/ 785 w 1225"/>
              <a:gd name="T45" fmla="*/ 187 h 467"/>
              <a:gd name="T46" fmla="*/ 683 w 1225"/>
              <a:gd name="T47" fmla="*/ 142 h 467"/>
              <a:gd name="T48" fmla="*/ 554 w 1225"/>
              <a:gd name="T49" fmla="*/ 106 h 467"/>
              <a:gd name="T50" fmla="*/ 425 w 1225"/>
              <a:gd name="T51" fmla="*/ 83 h 467"/>
              <a:gd name="T52" fmla="*/ 307 w 1225"/>
              <a:gd name="T53" fmla="*/ 74 h 467"/>
              <a:gd name="T54" fmla="*/ 205 w 1225"/>
              <a:gd name="T55" fmla="*/ 75 h 467"/>
              <a:gd name="T56" fmla="*/ 120 w 1225"/>
              <a:gd name="T57" fmla="*/ 82 h 467"/>
              <a:gd name="T58" fmla="*/ 55 w 1225"/>
              <a:gd name="T59" fmla="*/ 92 h 467"/>
              <a:gd name="T60" fmla="*/ 14 w 1225"/>
              <a:gd name="T61" fmla="*/ 100 h 467"/>
              <a:gd name="T62" fmla="*/ 0 w 1225"/>
              <a:gd name="T63" fmla="*/ 104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25" h="467">
                <a:moveTo>
                  <a:pt x="0" y="104"/>
                </a:moveTo>
                <a:lnTo>
                  <a:pt x="2" y="102"/>
                </a:lnTo>
                <a:lnTo>
                  <a:pt x="11" y="97"/>
                </a:lnTo>
                <a:lnTo>
                  <a:pt x="26" y="91"/>
                </a:lnTo>
                <a:lnTo>
                  <a:pt x="46" y="82"/>
                </a:lnTo>
                <a:lnTo>
                  <a:pt x="71" y="71"/>
                </a:lnTo>
                <a:lnTo>
                  <a:pt x="100" y="61"/>
                </a:lnTo>
                <a:lnTo>
                  <a:pt x="135" y="49"/>
                </a:lnTo>
                <a:lnTo>
                  <a:pt x="174" y="38"/>
                </a:lnTo>
                <a:lnTo>
                  <a:pt x="218" y="27"/>
                </a:lnTo>
                <a:lnTo>
                  <a:pt x="264" y="17"/>
                </a:lnTo>
                <a:lnTo>
                  <a:pt x="316" y="9"/>
                </a:lnTo>
                <a:lnTo>
                  <a:pt x="370" y="3"/>
                </a:lnTo>
                <a:lnTo>
                  <a:pt x="427" y="0"/>
                </a:lnTo>
                <a:lnTo>
                  <a:pt x="489" y="0"/>
                </a:lnTo>
                <a:lnTo>
                  <a:pt x="552" y="3"/>
                </a:lnTo>
                <a:lnTo>
                  <a:pt x="618" y="11"/>
                </a:lnTo>
                <a:lnTo>
                  <a:pt x="687" y="22"/>
                </a:lnTo>
                <a:lnTo>
                  <a:pt x="758" y="40"/>
                </a:lnTo>
                <a:lnTo>
                  <a:pt x="821" y="60"/>
                </a:lnTo>
                <a:lnTo>
                  <a:pt x="879" y="80"/>
                </a:lnTo>
                <a:lnTo>
                  <a:pt x="929" y="104"/>
                </a:lnTo>
                <a:lnTo>
                  <a:pt x="975" y="127"/>
                </a:lnTo>
                <a:lnTo>
                  <a:pt x="1015" y="150"/>
                </a:lnTo>
                <a:lnTo>
                  <a:pt x="1049" y="173"/>
                </a:lnTo>
                <a:lnTo>
                  <a:pt x="1078" y="195"/>
                </a:lnTo>
                <a:lnTo>
                  <a:pt x="1102" y="214"/>
                </a:lnTo>
                <a:lnTo>
                  <a:pt x="1122" y="233"/>
                </a:lnTo>
                <a:lnTo>
                  <a:pt x="1136" y="247"/>
                </a:lnTo>
                <a:lnTo>
                  <a:pt x="1146" y="258"/>
                </a:lnTo>
                <a:lnTo>
                  <a:pt x="1153" y="266"/>
                </a:lnTo>
                <a:lnTo>
                  <a:pt x="1154" y="269"/>
                </a:lnTo>
                <a:lnTo>
                  <a:pt x="1225" y="227"/>
                </a:lnTo>
                <a:lnTo>
                  <a:pt x="1162" y="467"/>
                </a:lnTo>
                <a:lnTo>
                  <a:pt x="916" y="407"/>
                </a:lnTo>
                <a:lnTo>
                  <a:pt x="990" y="356"/>
                </a:lnTo>
                <a:lnTo>
                  <a:pt x="987" y="354"/>
                </a:lnTo>
                <a:lnTo>
                  <a:pt x="982" y="346"/>
                </a:lnTo>
                <a:lnTo>
                  <a:pt x="973" y="334"/>
                </a:lnTo>
                <a:lnTo>
                  <a:pt x="960" y="319"/>
                </a:lnTo>
                <a:lnTo>
                  <a:pt x="944" y="301"/>
                </a:lnTo>
                <a:lnTo>
                  <a:pt x="922" y="280"/>
                </a:lnTo>
                <a:lnTo>
                  <a:pt x="896" y="258"/>
                </a:lnTo>
                <a:lnTo>
                  <a:pt x="863" y="235"/>
                </a:lnTo>
                <a:lnTo>
                  <a:pt x="827" y="211"/>
                </a:lnTo>
                <a:lnTo>
                  <a:pt x="785" y="187"/>
                </a:lnTo>
                <a:lnTo>
                  <a:pt x="737" y="164"/>
                </a:lnTo>
                <a:lnTo>
                  <a:pt x="683" y="142"/>
                </a:lnTo>
                <a:lnTo>
                  <a:pt x="622" y="123"/>
                </a:lnTo>
                <a:lnTo>
                  <a:pt x="554" y="106"/>
                </a:lnTo>
                <a:lnTo>
                  <a:pt x="488" y="92"/>
                </a:lnTo>
                <a:lnTo>
                  <a:pt x="425" y="83"/>
                </a:lnTo>
                <a:lnTo>
                  <a:pt x="365" y="76"/>
                </a:lnTo>
                <a:lnTo>
                  <a:pt x="307" y="74"/>
                </a:lnTo>
                <a:lnTo>
                  <a:pt x="254" y="73"/>
                </a:lnTo>
                <a:lnTo>
                  <a:pt x="205" y="75"/>
                </a:lnTo>
                <a:lnTo>
                  <a:pt x="160" y="78"/>
                </a:lnTo>
                <a:lnTo>
                  <a:pt x="120" y="82"/>
                </a:lnTo>
                <a:lnTo>
                  <a:pt x="85" y="87"/>
                </a:lnTo>
                <a:lnTo>
                  <a:pt x="55" y="92"/>
                </a:lnTo>
                <a:lnTo>
                  <a:pt x="31" y="96"/>
                </a:lnTo>
                <a:lnTo>
                  <a:pt x="14" y="100"/>
                </a:lnTo>
                <a:lnTo>
                  <a:pt x="4" y="102"/>
                </a:lnTo>
                <a:lnTo>
                  <a:pt x="0" y="104"/>
                </a:lnTo>
                <a:close/>
              </a:path>
            </a:pathLst>
          </a:custGeom>
          <a:gradFill rotWithShape="1">
            <a:gsLst>
              <a:gs pos="0">
                <a:srgbClr val="FF6699"/>
              </a:gs>
              <a:gs pos="100000">
                <a:srgbClr val="CC0099"/>
              </a:gs>
            </a:gsLst>
            <a:lin ang="0" scaled="1"/>
          </a:gradFill>
          <a:ln>
            <a:noFill/>
          </a:ln>
          <a:effectLst>
            <a:outerShdw dist="107763" dir="2700000" algn="ctr" rotWithShape="0">
              <a:srgbClr val="B2B2B2">
                <a:alpha val="50000"/>
              </a:srgbClr>
            </a:outerShdw>
          </a:effectLst>
          <a:extLst>
            <a:ext uri="{91240B29-F687-4F45-9708-019B960494DF}">
              <a14:hiddenLine xmlns:a14="http://schemas.microsoft.com/office/drawing/2010/main" w="0">
                <a:solidFill>
                  <a:srgbClr val="BBF6EE"/>
                </a:solidFill>
                <a:prstDash val="solid"/>
                <a:round/>
                <a:headEnd/>
                <a:tailEnd/>
              </a14:hiddenLine>
            </a:ext>
          </a:extLst>
        </p:spPr>
        <p:txBody>
          <a:bodyPr/>
          <a:lstStyle/>
          <a:p>
            <a:endParaRPr lang="ru-RU"/>
          </a:p>
        </p:txBody>
      </p:sp>
      <p:sp>
        <p:nvSpPr>
          <p:cNvPr id="19" name="AutoShape 7"/>
          <p:cNvSpPr>
            <a:spLocks noChangeArrowheads="1"/>
          </p:cNvSpPr>
          <p:nvPr/>
        </p:nvSpPr>
        <p:spPr bwMode="gray">
          <a:xfrm>
            <a:off x="2123728" y="4863054"/>
            <a:ext cx="2362200" cy="602049"/>
          </a:xfrm>
          <a:prstGeom prst="roundRect">
            <a:avLst>
              <a:gd name="adj" fmla="val 50000"/>
            </a:avLst>
          </a:prstGeom>
          <a:noFill/>
          <a:ln w="28575" algn="ctr">
            <a:solidFill>
              <a:srgbClr val="00B0F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ltLang="ru-RU"/>
          </a:p>
        </p:txBody>
      </p:sp>
      <p:sp>
        <p:nvSpPr>
          <p:cNvPr id="21" name="Text Box 6"/>
          <p:cNvSpPr txBox="1">
            <a:spLocks noChangeArrowheads="1"/>
          </p:cNvSpPr>
          <p:nvPr/>
        </p:nvSpPr>
        <p:spPr bwMode="gray">
          <a:xfrm>
            <a:off x="4429670" y="3122734"/>
            <a:ext cx="201453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kk-KZ" altLang="ru-RU" sz="1600" b="1" dirty="0" smtClean="0">
                <a:solidFill>
                  <a:srgbClr val="009999"/>
                </a:solidFill>
                <a:latin typeface="Verdana" pitchFamily="34" charset="0"/>
              </a:rPr>
              <a:t>Креативті </a:t>
            </a:r>
            <a:endParaRPr lang="en-US" altLang="ru-RU" sz="1600" b="1" dirty="0">
              <a:solidFill>
                <a:srgbClr val="009999"/>
              </a:solidFill>
              <a:latin typeface="Verdana" pitchFamily="34" charset="0"/>
            </a:endParaRPr>
          </a:p>
        </p:txBody>
      </p:sp>
      <p:sp>
        <p:nvSpPr>
          <p:cNvPr id="22" name="Text Box 6"/>
          <p:cNvSpPr txBox="1">
            <a:spLocks noChangeArrowheads="1"/>
          </p:cNvSpPr>
          <p:nvPr/>
        </p:nvSpPr>
        <p:spPr bwMode="gray">
          <a:xfrm rot="10800000" flipH="1" flipV="1">
            <a:off x="1601488" y="3889534"/>
            <a:ext cx="181838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kk-KZ" altLang="ru-RU" sz="1600" b="1" dirty="0" smtClean="0">
                <a:solidFill>
                  <a:srgbClr val="009999"/>
                </a:solidFill>
                <a:latin typeface="Verdana" pitchFamily="34" charset="0"/>
              </a:rPr>
              <a:t>Ойшыл  </a:t>
            </a:r>
            <a:endParaRPr lang="en-US" altLang="ru-RU" sz="1600" b="1" dirty="0">
              <a:solidFill>
                <a:srgbClr val="009999"/>
              </a:solidFill>
              <a:latin typeface="Verdana" pitchFamily="34" charset="0"/>
            </a:endParaRPr>
          </a:p>
        </p:txBody>
      </p:sp>
      <p:sp>
        <p:nvSpPr>
          <p:cNvPr id="23" name="Text Box 6"/>
          <p:cNvSpPr txBox="1">
            <a:spLocks noChangeArrowheads="1"/>
          </p:cNvSpPr>
          <p:nvPr/>
        </p:nvSpPr>
        <p:spPr bwMode="gray">
          <a:xfrm>
            <a:off x="1986100" y="4387885"/>
            <a:ext cx="2014538"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kk-KZ" altLang="ru-RU" sz="1600" b="1" dirty="0" smtClean="0">
              <a:solidFill>
                <a:srgbClr val="009999"/>
              </a:solidFill>
              <a:latin typeface="Verdana" pitchFamily="34" charset="0"/>
            </a:endParaRPr>
          </a:p>
          <a:p>
            <a:endParaRPr lang="kk-KZ" altLang="ru-RU" sz="1600" b="1" dirty="0">
              <a:solidFill>
                <a:srgbClr val="009999"/>
              </a:solidFill>
              <a:latin typeface="Verdana" pitchFamily="34" charset="0"/>
            </a:endParaRPr>
          </a:p>
          <a:p>
            <a:r>
              <a:rPr lang="kk-KZ" altLang="ru-RU" sz="1600" b="1" dirty="0" smtClean="0">
                <a:solidFill>
                  <a:srgbClr val="009999"/>
                </a:solidFill>
                <a:latin typeface="Verdana" pitchFamily="34" charset="0"/>
              </a:rPr>
              <a:t>Мәнерлі. белсенді </a:t>
            </a:r>
            <a:endParaRPr lang="en-US" altLang="ru-RU" sz="1600" b="1" dirty="0">
              <a:solidFill>
                <a:srgbClr val="009999"/>
              </a:solidFill>
              <a:latin typeface="Verdana" pitchFamily="34" charset="0"/>
            </a:endParaRPr>
          </a:p>
        </p:txBody>
      </p:sp>
      <p:sp>
        <p:nvSpPr>
          <p:cNvPr id="24" name="Text Box 6"/>
          <p:cNvSpPr txBox="1">
            <a:spLocks noChangeArrowheads="1"/>
          </p:cNvSpPr>
          <p:nvPr/>
        </p:nvSpPr>
        <p:spPr bwMode="gray">
          <a:xfrm>
            <a:off x="5148064" y="4972660"/>
            <a:ext cx="221106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kk-KZ" altLang="ru-RU" sz="1600" b="1" dirty="0" smtClean="0">
                <a:solidFill>
                  <a:srgbClr val="009999"/>
                </a:solidFill>
                <a:latin typeface="Verdana" pitchFamily="34" charset="0"/>
              </a:rPr>
              <a:t>Жігерлі. </a:t>
            </a:r>
          </a:p>
          <a:p>
            <a:r>
              <a:rPr lang="kk-KZ" altLang="ru-RU" sz="1600" b="1" dirty="0" smtClean="0">
                <a:solidFill>
                  <a:srgbClr val="009999"/>
                </a:solidFill>
                <a:latin typeface="Verdana" pitchFamily="34" charset="0"/>
              </a:rPr>
              <a:t>Тұрақты </a:t>
            </a:r>
            <a:endParaRPr lang="en-US" altLang="ru-RU" sz="1600" b="1" dirty="0">
              <a:solidFill>
                <a:srgbClr val="009999"/>
              </a:solidFill>
              <a:latin typeface="Verdana" pitchFamily="34" charset="0"/>
            </a:endParaRPr>
          </a:p>
        </p:txBody>
      </p:sp>
    </p:spTree>
    <p:extLst>
      <p:ext uri="{BB962C8B-B14F-4D97-AF65-F5344CB8AC3E}">
        <p14:creationId xmlns:p14="http://schemas.microsoft.com/office/powerpoint/2010/main" val="23470898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13" name="Text Box 33"/>
          <p:cNvSpPr txBox="1">
            <a:spLocks noChangeArrowheads="1"/>
          </p:cNvSpPr>
          <p:nvPr/>
        </p:nvSpPr>
        <p:spPr bwMode="auto">
          <a:xfrm>
            <a:off x="5364088" y="1603351"/>
            <a:ext cx="311813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endParaRPr lang="en-US" altLang="ru-RU" b="1" dirty="0">
              <a:solidFill>
                <a:srgbClr val="FFFFFF"/>
              </a:solidFill>
            </a:endParaRPr>
          </a:p>
        </p:txBody>
      </p:sp>
      <p:sp>
        <p:nvSpPr>
          <p:cNvPr id="2" name="Заголовок 1"/>
          <p:cNvSpPr>
            <a:spLocks noGrp="1"/>
          </p:cNvSpPr>
          <p:nvPr>
            <p:ph type="title"/>
          </p:nvPr>
        </p:nvSpPr>
        <p:spPr>
          <a:xfrm>
            <a:off x="251520" y="228600"/>
            <a:ext cx="3744416" cy="4424536"/>
          </a:xfrm>
        </p:spPr>
        <p:txBody>
          <a:bodyPr/>
          <a:lstStyle/>
          <a:p>
            <a:r>
              <a:rPr kumimoji="0" lang="ru-RU" altLang="ru-RU" sz="1800" dirty="0" err="1" smtClean="0">
                <a:solidFill>
                  <a:srgbClr val="0000FF"/>
                </a:solidFill>
                <a:latin typeface="Times New Roman" panose="02020603050405020304" pitchFamily="18" charset="0"/>
                <a:cs typeface="Times New Roman" panose="02020603050405020304" pitchFamily="18" charset="0"/>
              </a:rPr>
              <a:t>Мұғалім</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r>
              <a:rPr kumimoji="0" lang="ru-RU" altLang="ru-RU" sz="1800" dirty="0" err="1" smtClean="0">
                <a:solidFill>
                  <a:srgbClr val="0000FF"/>
                </a:solidFill>
                <a:latin typeface="Times New Roman" panose="02020603050405020304" pitchFamily="18" charset="0"/>
                <a:cs typeface="Times New Roman" panose="02020603050405020304" pitchFamily="18" charset="0"/>
              </a:rPr>
              <a:t>бір</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r>
              <a:rPr kumimoji="0" lang="ru-RU" altLang="ru-RU" sz="1800" dirty="0" err="1" smtClean="0">
                <a:solidFill>
                  <a:srgbClr val="0000FF"/>
                </a:solidFill>
                <a:latin typeface="Times New Roman" panose="02020603050405020304" pitchFamily="18" charset="0"/>
                <a:cs typeface="Times New Roman" panose="02020603050405020304" pitchFamily="18" charset="0"/>
              </a:rPr>
              <a:t>оқушыны</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r>
              <a:rPr kumimoji="0" lang="ru-RU" altLang="ru-RU" sz="1800" dirty="0" err="1" smtClean="0">
                <a:solidFill>
                  <a:srgbClr val="0000FF"/>
                </a:solidFill>
                <a:latin typeface="Times New Roman" panose="02020603050405020304" pitchFamily="18" charset="0"/>
                <a:cs typeface="Times New Roman" panose="02020603050405020304" pitchFamily="18" charset="0"/>
              </a:rPr>
              <a:t>таңдап</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r>
              <a:rPr kumimoji="0" lang="ru-RU" altLang="ru-RU" sz="1800" dirty="0" err="1" smtClean="0">
                <a:solidFill>
                  <a:srgbClr val="0000FF"/>
                </a:solidFill>
                <a:latin typeface="Times New Roman" panose="02020603050405020304" pitchFamily="18" charset="0"/>
                <a:cs typeface="Times New Roman" panose="02020603050405020304" pitchFamily="18" charset="0"/>
              </a:rPr>
              <a:t>алады</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r>
              <a:rPr kumimoji="0" lang="ru-RU" altLang="ru-RU" sz="1800" dirty="0" err="1" smtClean="0">
                <a:solidFill>
                  <a:srgbClr val="0000FF"/>
                </a:solidFill>
                <a:latin typeface="Times New Roman" panose="02020603050405020304" pitchFamily="18" charset="0"/>
                <a:cs typeface="Times New Roman" panose="02020603050405020304" pitchFamily="18" charset="0"/>
              </a:rPr>
              <a:t>және</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r>
              <a:rPr kumimoji="0" lang="ru-RU" altLang="ru-RU" sz="1800" dirty="0" err="1" smtClean="0">
                <a:solidFill>
                  <a:srgbClr val="0000FF"/>
                </a:solidFill>
                <a:latin typeface="Times New Roman" panose="02020603050405020304" pitchFamily="18" charset="0"/>
                <a:cs typeface="Times New Roman" panose="02020603050405020304" pitchFamily="18" charset="0"/>
              </a:rPr>
              <a:t>оның</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r>
              <a:rPr kumimoji="0" lang="ru-RU" altLang="ru-RU" sz="1800" dirty="0" err="1" smtClean="0">
                <a:solidFill>
                  <a:srgbClr val="0000FF"/>
                </a:solidFill>
                <a:latin typeface="Times New Roman" panose="02020603050405020304" pitchFamily="18" charset="0"/>
                <a:cs typeface="Times New Roman" panose="02020603050405020304" pitchFamily="18" charset="0"/>
              </a:rPr>
              <a:t>маңдайына</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r>
              <a:rPr kumimoji="0" lang="ru-RU" altLang="ru-RU" sz="1800" dirty="0" err="1" smtClean="0">
                <a:solidFill>
                  <a:srgbClr val="0000FF"/>
                </a:solidFill>
                <a:latin typeface="Times New Roman" panose="02020603050405020304" pitchFamily="18" charset="0"/>
                <a:cs typeface="Times New Roman" panose="02020603050405020304" pitchFamily="18" charset="0"/>
              </a:rPr>
              <a:t>негізгі</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r>
              <a:rPr kumimoji="0" lang="ru-RU" altLang="ru-RU" sz="1800" dirty="0" err="1" smtClean="0">
                <a:solidFill>
                  <a:srgbClr val="0000FF"/>
                </a:solidFill>
                <a:latin typeface="Times New Roman" panose="02020603050405020304" pitchFamily="18" charset="0"/>
                <a:cs typeface="Times New Roman" panose="02020603050405020304" pitchFamily="18" charset="0"/>
              </a:rPr>
              <a:t>сөз</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r>
              <a:rPr kumimoji="0" lang="ru-RU" altLang="ru-RU" sz="1800" dirty="0" err="1" smtClean="0">
                <a:solidFill>
                  <a:srgbClr val="0000FF"/>
                </a:solidFill>
                <a:latin typeface="Times New Roman" panose="02020603050405020304" pitchFamily="18" charset="0"/>
                <a:cs typeface="Times New Roman" panose="02020603050405020304" pitchFamily="18" charset="0"/>
              </a:rPr>
              <a:t>жазылған</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r>
              <a:rPr kumimoji="0" lang="ru-RU" altLang="ru-RU" sz="1800" dirty="0" err="1" smtClean="0">
                <a:solidFill>
                  <a:srgbClr val="0000FF"/>
                </a:solidFill>
                <a:latin typeface="Times New Roman" panose="02020603050405020304" pitchFamily="18" charset="0"/>
                <a:cs typeface="Times New Roman" panose="02020603050405020304" pitchFamily="18" charset="0"/>
              </a:rPr>
              <a:t>стикерді</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r>
              <a:rPr kumimoji="0" lang="ru-RU" altLang="ru-RU" sz="1800" dirty="0" err="1" smtClean="0">
                <a:solidFill>
                  <a:srgbClr val="0000FF"/>
                </a:solidFill>
                <a:latin typeface="Times New Roman" panose="02020603050405020304" pitchFamily="18" charset="0"/>
                <a:cs typeface="Times New Roman" panose="02020603050405020304" pitchFamily="18" charset="0"/>
              </a:rPr>
              <a:t>жапсырады</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r>
              <a:rPr kumimoji="0" lang="en-GB" altLang="ru-RU" sz="1800" dirty="0" smtClean="0">
                <a:solidFill>
                  <a:srgbClr val="0000FF"/>
                </a:solidFill>
                <a:latin typeface="Times New Roman" panose="02020603050405020304" pitchFamily="18" charset="0"/>
                <a:cs typeface="Times New Roman" panose="02020603050405020304" pitchFamily="18" charset="0"/>
              </a:rPr>
              <a:t> </a:t>
            </a:r>
            <a:r>
              <a:rPr kumimoji="0" lang="kk-KZ" altLang="ru-RU" sz="1800" dirty="0" smtClean="0">
                <a:solidFill>
                  <a:srgbClr val="0000FF"/>
                </a:solidFill>
                <a:latin typeface="Times New Roman" panose="02020603050405020304" pitchFamily="18" charset="0"/>
                <a:cs typeface="Times New Roman" panose="02020603050405020304" pitchFamily="18" charset="0"/>
              </a:rPr>
              <a:t>қатысушы сыныпқа 10 сұрақ қоя алады</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r>
              <a:rPr kumimoji="0" lang="ru-RU" altLang="ru-RU" sz="1800" dirty="0" err="1" smtClean="0">
                <a:solidFill>
                  <a:srgbClr val="0000FF"/>
                </a:solidFill>
                <a:latin typeface="Times New Roman" panose="02020603050405020304" pitchFamily="18" charset="0"/>
                <a:cs typeface="Times New Roman" panose="02020603050405020304" pitchFamily="18" charset="0"/>
              </a:rPr>
              <a:t>оған</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r>
              <a:rPr kumimoji="0" lang="ru-RU" altLang="ru-RU" sz="1800" dirty="0" err="1" smtClean="0">
                <a:solidFill>
                  <a:srgbClr val="0000FF"/>
                </a:solidFill>
                <a:latin typeface="Times New Roman" panose="02020603050405020304" pitchFamily="18" charset="0"/>
                <a:cs typeface="Times New Roman" panose="02020603050405020304" pitchFamily="18" charset="0"/>
              </a:rPr>
              <a:t>жауап</a:t>
            </a:r>
            <a:r>
              <a:rPr kumimoji="0" lang="ru-RU" altLang="ru-RU" sz="1800" dirty="0" smtClean="0">
                <a:solidFill>
                  <a:srgbClr val="0000FF"/>
                </a:solidFill>
                <a:latin typeface="Times New Roman" panose="02020603050405020304" pitchFamily="18" charset="0"/>
                <a:cs typeface="Times New Roman" panose="02020603050405020304" pitchFamily="18" charset="0"/>
              </a:rPr>
              <a:t> не ИӘ, не ЖОҚ </a:t>
            </a:r>
            <a:r>
              <a:rPr kumimoji="0" lang="ru-RU" altLang="ru-RU" sz="1800" dirty="0" err="1" smtClean="0">
                <a:solidFill>
                  <a:srgbClr val="0000FF"/>
                </a:solidFill>
                <a:latin typeface="Times New Roman" panose="02020603050405020304" pitchFamily="18" charset="0"/>
                <a:cs typeface="Times New Roman" panose="02020603050405020304" pitchFamily="18" charset="0"/>
              </a:rPr>
              <a:t>деп</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r>
              <a:rPr kumimoji="0" lang="ru-RU" altLang="ru-RU" sz="1800" dirty="0" err="1" smtClean="0">
                <a:solidFill>
                  <a:srgbClr val="0000FF"/>
                </a:solidFill>
                <a:latin typeface="Times New Roman" panose="02020603050405020304" pitchFamily="18" charset="0"/>
                <a:cs typeface="Times New Roman" panose="02020603050405020304" pitchFamily="18" charset="0"/>
              </a:rPr>
              <a:t>беріледі</a:t>
            </a:r>
            <a:r>
              <a:rPr kumimoji="0" lang="ru-RU" altLang="ru-RU" sz="1800" dirty="0" smtClean="0">
                <a:solidFill>
                  <a:srgbClr val="0000FF"/>
                </a:solidFill>
                <a:latin typeface="Times New Roman" panose="02020603050405020304" pitchFamily="18" charset="0"/>
                <a:cs typeface="Times New Roman" panose="02020603050405020304" pitchFamily="18" charset="0"/>
              </a:rPr>
              <a:t>.   </a:t>
            </a:r>
            <a:endParaRPr kumimoji="0" lang="en-GB" altLang="ru-RU" sz="1800" dirty="0">
              <a:solidFill>
                <a:srgbClr val="0000FF"/>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395536" y="1080131"/>
            <a:ext cx="3744416" cy="523220"/>
          </a:xfrm>
          <a:prstGeom prst="rect">
            <a:avLst/>
          </a:prstGeom>
        </p:spPr>
        <p:txBody>
          <a:bodyPr wrap="square">
            <a:spAutoFit/>
          </a:bodyPr>
          <a:lstStyle/>
          <a:p>
            <a:pPr eaLnBrk="1" hangingPunct="1"/>
            <a:r>
              <a:rPr kumimoji="0" lang="ru-RU" altLang="ru-RU" sz="2800" dirty="0" smtClean="0">
                <a:solidFill>
                  <a:srgbClr val="FF0000"/>
                </a:solidFill>
                <a:latin typeface="Times New Roman" panose="02020603050405020304" pitchFamily="18" charset="0"/>
                <a:cs typeface="Times New Roman" panose="02020603050405020304" pitchFamily="18" charset="0"/>
              </a:rPr>
              <a:t>Он </a:t>
            </a:r>
            <a:r>
              <a:rPr kumimoji="0" lang="ru-RU" altLang="ru-RU" sz="2800" dirty="0" err="1" smtClean="0">
                <a:solidFill>
                  <a:srgbClr val="FF0000"/>
                </a:solidFill>
                <a:latin typeface="Times New Roman" panose="02020603050405020304" pitchFamily="18" charset="0"/>
                <a:cs typeface="Times New Roman" panose="02020603050405020304" pitchFamily="18" charset="0"/>
              </a:rPr>
              <a:t>сұрақ</a:t>
            </a:r>
            <a:r>
              <a:rPr kumimoji="0" lang="en-GB" altLang="ru-RU" sz="2800" dirty="0" smtClean="0">
                <a:solidFill>
                  <a:srgbClr val="FF0000"/>
                </a:solidFill>
                <a:latin typeface="Times New Roman" panose="02020603050405020304" pitchFamily="18" charset="0"/>
                <a:cs typeface="Times New Roman" panose="02020603050405020304" pitchFamily="18" charset="0"/>
              </a:rPr>
              <a:t>!</a:t>
            </a:r>
            <a:endParaRPr kumimoji="0" lang="en-GB" altLang="ru-RU" sz="2800" dirty="0">
              <a:solidFill>
                <a:srgbClr val="FF0000"/>
              </a:solidFill>
              <a:latin typeface="Times New Roman" panose="02020603050405020304" pitchFamily="18" charset="0"/>
              <a:cs typeface="Times New Roman" panose="02020603050405020304" pitchFamily="18" charset="0"/>
            </a:endParaRPr>
          </a:p>
        </p:txBody>
      </p:sp>
      <p:pic>
        <p:nvPicPr>
          <p:cNvPr id="17" name="Picture 4" descr="clipboard(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3212976"/>
            <a:ext cx="2643347" cy="1584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Прямоугольник 10"/>
          <p:cNvSpPr/>
          <p:nvPr/>
        </p:nvSpPr>
        <p:spPr>
          <a:xfrm>
            <a:off x="4932040" y="908720"/>
            <a:ext cx="3341886" cy="2308324"/>
          </a:xfrm>
          <a:prstGeom prst="rect">
            <a:avLst/>
          </a:prstGeom>
        </p:spPr>
        <p:txBody>
          <a:bodyPr wrap="square">
            <a:spAutoFit/>
          </a:bodyPr>
          <a:lstStyle/>
          <a:p>
            <a:pPr eaLnBrk="1" hangingPunct="1"/>
            <a:r>
              <a:rPr kumimoji="0" lang="ru-RU" altLang="ru-RU" sz="2400" dirty="0" err="1" smtClean="0">
                <a:solidFill>
                  <a:srgbClr val="0000FF"/>
                </a:solidFill>
                <a:latin typeface="Times New Roman" panose="02020603050405020304" pitchFamily="18" charset="0"/>
                <a:cs typeface="Times New Roman" panose="02020603050405020304" pitchFamily="18" charset="0"/>
              </a:rPr>
              <a:t>Серпілген</a:t>
            </a:r>
            <a:r>
              <a:rPr kumimoji="0" lang="ru-RU" altLang="ru-RU" sz="2400" dirty="0" smtClean="0">
                <a:solidFill>
                  <a:srgbClr val="0000FF"/>
                </a:solidFill>
                <a:latin typeface="Times New Roman" panose="02020603050405020304" pitchFamily="18" charset="0"/>
                <a:cs typeface="Times New Roman" panose="02020603050405020304" pitchFamily="18" charset="0"/>
              </a:rPr>
              <a:t> </a:t>
            </a:r>
            <a:r>
              <a:rPr kumimoji="0" lang="ru-RU" altLang="ru-RU" sz="2400" dirty="0" err="1" smtClean="0">
                <a:solidFill>
                  <a:srgbClr val="0000FF"/>
                </a:solidFill>
                <a:latin typeface="Times New Roman" panose="02020603050405020304" pitchFamily="18" charset="0"/>
                <a:cs typeface="Times New Roman" panose="02020603050405020304" pitchFamily="18" charset="0"/>
              </a:rPr>
              <a:t>сауал</a:t>
            </a:r>
            <a:endParaRPr kumimoji="0" lang="ru-RU" altLang="ru-RU" sz="2400" dirty="0" smtClean="0">
              <a:solidFill>
                <a:srgbClr val="0000FF"/>
              </a:solidFill>
              <a:latin typeface="Times New Roman" panose="02020603050405020304" pitchFamily="18" charset="0"/>
              <a:cs typeface="Times New Roman" panose="02020603050405020304" pitchFamily="18" charset="0"/>
            </a:endParaRPr>
          </a:p>
          <a:p>
            <a:pPr algn="just" eaLnBrk="1" hangingPunct="1"/>
            <a:r>
              <a:rPr kumimoji="0" lang="ru-RU" altLang="ru-RU" sz="1600" b="1" dirty="0" err="1" smtClean="0">
                <a:solidFill>
                  <a:srgbClr val="000000"/>
                </a:solidFill>
                <a:latin typeface="Times New Roman" panose="02020603050405020304" pitchFamily="18" charset="0"/>
                <a:cs typeface="Times New Roman" panose="02020603050405020304" pitchFamily="18" charset="0"/>
              </a:rPr>
              <a:t>Тақырыптың</a:t>
            </a:r>
            <a:r>
              <a:rPr kumimoji="0" lang="ru-RU" altLang="ru-RU" sz="1600" b="1" dirty="0" smtClean="0">
                <a:solidFill>
                  <a:srgbClr val="000000"/>
                </a:solidFill>
                <a:latin typeface="Times New Roman" panose="02020603050405020304" pitchFamily="18" charset="0"/>
                <a:cs typeface="Times New Roman" panose="02020603050405020304" pitchFamily="18" charset="0"/>
              </a:rPr>
              <a:t> </a:t>
            </a:r>
            <a:r>
              <a:rPr kumimoji="0" lang="ru-RU" altLang="ru-RU" sz="1600" b="1" dirty="0" err="1" smtClean="0">
                <a:solidFill>
                  <a:srgbClr val="000000"/>
                </a:solidFill>
                <a:latin typeface="Times New Roman" panose="02020603050405020304" pitchFamily="18" charset="0"/>
                <a:cs typeface="Times New Roman" panose="02020603050405020304" pitchFamily="18" charset="0"/>
              </a:rPr>
              <a:t>түсіну</a:t>
            </a:r>
            <a:r>
              <a:rPr kumimoji="0" lang="ru-RU" altLang="ru-RU" sz="1600" b="1" dirty="0" smtClean="0">
                <a:solidFill>
                  <a:srgbClr val="000000"/>
                </a:solidFill>
                <a:latin typeface="Times New Roman" panose="02020603050405020304" pitchFamily="18" charset="0"/>
                <a:cs typeface="Times New Roman" panose="02020603050405020304" pitchFamily="18" charset="0"/>
              </a:rPr>
              <a:t> </a:t>
            </a:r>
            <a:r>
              <a:rPr kumimoji="0" lang="ru-RU" altLang="ru-RU" sz="1600" b="1" dirty="0" err="1" smtClean="0">
                <a:solidFill>
                  <a:srgbClr val="000000"/>
                </a:solidFill>
                <a:latin typeface="Times New Roman" panose="02020603050405020304" pitchFamily="18" charset="0"/>
                <a:cs typeface="Times New Roman" panose="02020603050405020304" pitchFamily="18" charset="0"/>
              </a:rPr>
              <a:t>деңгейін</a:t>
            </a:r>
            <a:r>
              <a:rPr kumimoji="0" lang="ru-RU" altLang="ru-RU" sz="1600" b="1" dirty="0" smtClean="0">
                <a:solidFill>
                  <a:srgbClr val="000000"/>
                </a:solidFill>
                <a:latin typeface="Times New Roman" panose="02020603050405020304" pitchFamily="18" charset="0"/>
                <a:cs typeface="Times New Roman" panose="02020603050405020304" pitchFamily="18" charset="0"/>
              </a:rPr>
              <a:t> </a:t>
            </a:r>
            <a:r>
              <a:rPr kumimoji="0" lang="ru-RU" altLang="ru-RU" sz="1600" b="1" dirty="0" err="1" smtClean="0">
                <a:solidFill>
                  <a:srgbClr val="000000"/>
                </a:solidFill>
                <a:latin typeface="Times New Roman" panose="02020603050405020304" pitchFamily="18" charset="0"/>
                <a:cs typeface="Times New Roman" panose="02020603050405020304" pitchFamily="18" charset="0"/>
              </a:rPr>
              <a:t>арттыруға</a:t>
            </a:r>
            <a:r>
              <a:rPr kumimoji="0" lang="ru-RU" altLang="ru-RU" sz="1600" b="1" dirty="0" smtClean="0">
                <a:solidFill>
                  <a:srgbClr val="000000"/>
                </a:solidFill>
                <a:latin typeface="Times New Roman" panose="02020603050405020304" pitchFamily="18" charset="0"/>
                <a:cs typeface="Times New Roman" panose="02020603050405020304" pitchFamily="18" charset="0"/>
              </a:rPr>
              <a:t> </a:t>
            </a:r>
            <a:r>
              <a:rPr kumimoji="0" lang="ru-RU" altLang="ru-RU" sz="1600" b="1" dirty="0" err="1" smtClean="0">
                <a:solidFill>
                  <a:srgbClr val="000000"/>
                </a:solidFill>
                <a:latin typeface="Times New Roman" panose="02020603050405020304" pitchFamily="18" charset="0"/>
                <a:cs typeface="Times New Roman" panose="02020603050405020304" pitchFamily="18" charset="0"/>
              </a:rPr>
              <a:t>және</a:t>
            </a:r>
            <a:r>
              <a:rPr kumimoji="0" lang="ru-RU" altLang="ru-RU" sz="1600" b="1" dirty="0" smtClean="0">
                <a:solidFill>
                  <a:srgbClr val="000000"/>
                </a:solidFill>
                <a:latin typeface="Times New Roman" panose="02020603050405020304" pitchFamily="18" charset="0"/>
                <a:cs typeface="Times New Roman" panose="02020603050405020304" pitchFamily="18" charset="0"/>
              </a:rPr>
              <a:t> </a:t>
            </a:r>
            <a:r>
              <a:rPr kumimoji="0" lang="ru-RU" altLang="ru-RU" sz="1600" b="1" dirty="0" err="1" smtClean="0">
                <a:solidFill>
                  <a:srgbClr val="000000"/>
                </a:solidFill>
                <a:latin typeface="Times New Roman" panose="02020603050405020304" pitchFamily="18" charset="0"/>
                <a:cs typeface="Times New Roman" panose="02020603050405020304" pitchFamily="18" charset="0"/>
              </a:rPr>
              <a:t>талқылау</a:t>
            </a:r>
            <a:r>
              <a:rPr kumimoji="0" lang="ru-RU" altLang="ru-RU" sz="1600" b="1" dirty="0" smtClean="0">
                <a:solidFill>
                  <a:srgbClr val="000000"/>
                </a:solidFill>
                <a:latin typeface="Times New Roman" panose="02020603050405020304" pitchFamily="18" charset="0"/>
                <a:cs typeface="Times New Roman" panose="02020603050405020304" pitchFamily="18" charset="0"/>
              </a:rPr>
              <a:t> </a:t>
            </a:r>
            <a:r>
              <a:rPr kumimoji="0" lang="ru-RU" altLang="ru-RU" sz="1600" b="1" dirty="0" err="1" smtClean="0">
                <a:solidFill>
                  <a:srgbClr val="000000"/>
                </a:solidFill>
                <a:latin typeface="Times New Roman" panose="02020603050405020304" pitchFamily="18" charset="0"/>
                <a:cs typeface="Times New Roman" panose="02020603050405020304" pitchFamily="18" charset="0"/>
              </a:rPr>
              <a:t>дағдыларын</a:t>
            </a:r>
            <a:r>
              <a:rPr kumimoji="0" lang="ru-RU" altLang="ru-RU" sz="1600" b="1" dirty="0" smtClean="0">
                <a:solidFill>
                  <a:srgbClr val="000000"/>
                </a:solidFill>
                <a:latin typeface="Times New Roman" panose="02020603050405020304" pitchFamily="18" charset="0"/>
                <a:cs typeface="Times New Roman" panose="02020603050405020304" pitchFamily="18" charset="0"/>
              </a:rPr>
              <a:t> </a:t>
            </a:r>
            <a:r>
              <a:rPr kumimoji="0" lang="ru-RU" altLang="ru-RU" sz="1600" b="1" dirty="0" err="1" smtClean="0">
                <a:solidFill>
                  <a:srgbClr val="000000"/>
                </a:solidFill>
                <a:latin typeface="Times New Roman" panose="02020603050405020304" pitchFamily="18" charset="0"/>
                <a:cs typeface="Times New Roman" panose="02020603050405020304" pitchFamily="18" charset="0"/>
              </a:rPr>
              <a:t>дамытуға</a:t>
            </a:r>
            <a:r>
              <a:rPr kumimoji="0" lang="ru-RU" altLang="ru-RU" sz="1600" b="1" dirty="0" smtClean="0">
                <a:solidFill>
                  <a:srgbClr val="000000"/>
                </a:solidFill>
                <a:latin typeface="Times New Roman" panose="02020603050405020304" pitchFamily="18" charset="0"/>
                <a:cs typeface="Times New Roman" panose="02020603050405020304" pitchFamily="18" charset="0"/>
              </a:rPr>
              <a:t> </a:t>
            </a:r>
            <a:r>
              <a:rPr lang="ru-RU" altLang="ru-RU" sz="1600" b="1" dirty="0" err="1" smtClean="0">
                <a:solidFill>
                  <a:srgbClr val="000000"/>
                </a:solidFill>
                <a:latin typeface="Times New Roman" panose="02020603050405020304" pitchFamily="18" charset="0"/>
                <a:cs typeface="Times New Roman" panose="02020603050405020304" pitchFamily="18" charset="0"/>
              </a:rPr>
              <a:t>қол</a:t>
            </a:r>
            <a:r>
              <a:rPr lang="ru-RU" altLang="ru-RU" sz="1600" b="1" dirty="0" smtClean="0">
                <a:solidFill>
                  <a:srgbClr val="000000"/>
                </a:solidFill>
                <a:latin typeface="Times New Roman" panose="02020603050405020304" pitchFamily="18" charset="0"/>
                <a:cs typeface="Times New Roman" panose="02020603050405020304" pitchFamily="18" charset="0"/>
              </a:rPr>
              <a:t> </a:t>
            </a:r>
            <a:r>
              <a:rPr lang="ru-RU" altLang="ru-RU" sz="1600" b="1" dirty="0" err="1">
                <a:solidFill>
                  <a:srgbClr val="000000"/>
                </a:solidFill>
                <a:latin typeface="Times New Roman" panose="02020603050405020304" pitchFamily="18" charset="0"/>
                <a:cs typeface="Times New Roman" panose="02020603050405020304" pitchFamily="18" charset="0"/>
              </a:rPr>
              <a:t>жеткізу</a:t>
            </a:r>
            <a:r>
              <a:rPr lang="ru-RU" altLang="ru-RU" sz="1600" b="1" dirty="0">
                <a:solidFill>
                  <a:srgbClr val="000000"/>
                </a:solidFill>
                <a:latin typeface="Times New Roman" panose="02020603050405020304" pitchFamily="18" charset="0"/>
                <a:cs typeface="Times New Roman" panose="02020603050405020304" pitchFamily="18" charset="0"/>
              </a:rPr>
              <a:t> </a:t>
            </a:r>
            <a:r>
              <a:rPr lang="ru-RU" altLang="ru-RU" sz="1600" b="1" dirty="0" err="1">
                <a:solidFill>
                  <a:srgbClr val="000000"/>
                </a:solidFill>
                <a:latin typeface="Times New Roman" panose="02020603050405020304" pitchFamily="18" charset="0"/>
                <a:cs typeface="Times New Roman" panose="02020603050405020304" pitchFamily="18" charset="0"/>
              </a:rPr>
              <a:t>үшін</a:t>
            </a:r>
            <a:r>
              <a:rPr lang="ru-RU" altLang="ru-RU" sz="1600" b="1" dirty="0">
                <a:solidFill>
                  <a:srgbClr val="000000"/>
                </a:solidFill>
                <a:latin typeface="Times New Roman" panose="02020603050405020304" pitchFamily="18" charset="0"/>
                <a:cs typeface="Times New Roman" panose="02020603050405020304" pitchFamily="18" charset="0"/>
              </a:rPr>
              <a:t> </a:t>
            </a:r>
            <a:r>
              <a:rPr lang="ru-RU" altLang="ru-RU" sz="1600" b="1" dirty="0" err="1">
                <a:solidFill>
                  <a:srgbClr val="000000"/>
                </a:solidFill>
                <a:latin typeface="Times New Roman" panose="02020603050405020304" pitchFamily="18" charset="0"/>
                <a:cs typeface="Times New Roman" panose="02020603050405020304" pitchFamily="18" charset="0"/>
              </a:rPr>
              <a:t>сыныптағы</a:t>
            </a:r>
            <a:r>
              <a:rPr lang="ru-RU" altLang="ru-RU" sz="1600" b="1" dirty="0">
                <a:solidFill>
                  <a:srgbClr val="000000"/>
                </a:solidFill>
                <a:latin typeface="Times New Roman" panose="02020603050405020304" pitchFamily="18" charset="0"/>
                <a:cs typeface="Times New Roman" panose="02020603050405020304" pitchFamily="18" charset="0"/>
              </a:rPr>
              <a:t> </a:t>
            </a:r>
            <a:r>
              <a:rPr lang="ru-RU" altLang="ru-RU" sz="1600" b="1" dirty="0" err="1">
                <a:solidFill>
                  <a:srgbClr val="000000"/>
                </a:solidFill>
                <a:latin typeface="Times New Roman" panose="02020603050405020304" pitchFamily="18" charset="0"/>
                <a:cs typeface="Times New Roman" panose="02020603050405020304" pitchFamily="18" charset="0"/>
              </a:rPr>
              <a:t>оқушылардың</a:t>
            </a:r>
            <a:r>
              <a:rPr lang="ru-RU" altLang="ru-RU" sz="1600" b="1" dirty="0">
                <a:solidFill>
                  <a:srgbClr val="000000"/>
                </a:solidFill>
                <a:latin typeface="Times New Roman" panose="02020603050405020304" pitchFamily="18" charset="0"/>
                <a:cs typeface="Times New Roman" panose="02020603050405020304" pitchFamily="18" charset="0"/>
              </a:rPr>
              <a:t> </a:t>
            </a:r>
            <a:r>
              <a:rPr lang="ru-RU" altLang="ru-RU" sz="1600" b="1" dirty="0" err="1">
                <a:solidFill>
                  <a:srgbClr val="000000"/>
                </a:solidFill>
                <a:latin typeface="Times New Roman" panose="02020603050405020304" pitchFamily="18" charset="0"/>
                <a:cs typeface="Times New Roman" panose="02020603050405020304" pitchFamily="18" charset="0"/>
              </a:rPr>
              <a:t>арасында</a:t>
            </a:r>
            <a:r>
              <a:rPr lang="ru-RU" altLang="ru-RU" sz="1600" b="1" dirty="0">
                <a:solidFill>
                  <a:srgbClr val="000000"/>
                </a:solidFill>
                <a:latin typeface="Times New Roman" panose="02020603050405020304" pitchFamily="18" charset="0"/>
                <a:cs typeface="Times New Roman" panose="02020603050405020304" pitchFamily="18" charset="0"/>
              </a:rPr>
              <a:t> </a:t>
            </a:r>
            <a:r>
              <a:rPr lang="ru-RU" altLang="ru-RU" sz="1600" b="1" dirty="0" err="1">
                <a:solidFill>
                  <a:srgbClr val="000000"/>
                </a:solidFill>
                <a:latin typeface="Times New Roman" panose="02020603050405020304" pitchFamily="18" charset="0"/>
                <a:cs typeface="Times New Roman" panose="02020603050405020304" pitchFamily="18" charset="0"/>
              </a:rPr>
              <a:t>сұрақтарды</a:t>
            </a:r>
            <a:r>
              <a:rPr lang="ru-RU" altLang="ru-RU" sz="1600" b="1" dirty="0">
                <a:solidFill>
                  <a:srgbClr val="000000"/>
                </a:solidFill>
                <a:latin typeface="Times New Roman" panose="02020603050405020304" pitchFamily="18" charset="0"/>
                <a:cs typeface="Times New Roman" panose="02020603050405020304" pitchFamily="18" charset="0"/>
              </a:rPr>
              <a:t> </a:t>
            </a:r>
            <a:r>
              <a:rPr lang="ru-RU" altLang="ru-RU" sz="1600" b="1" dirty="0" err="1">
                <a:solidFill>
                  <a:srgbClr val="000000"/>
                </a:solidFill>
                <a:latin typeface="Times New Roman" panose="02020603050405020304" pitchFamily="18" charset="0"/>
                <a:cs typeface="Times New Roman" panose="02020603050405020304" pitchFamily="18" charset="0"/>
              </a:rPr>
              <a:t>лақтырыңыз</a:t>
            </a:r>
            <a:r>
              <a:rPr lang="ru-RU" altLang="ru-RU" sz="1600" b="1" dirty="0">
                <a:solidFill>
                  <a:srgbClr val="000000"/>
                </a:solidFill>
                <a:latin typeface="Times New Roman" panose="02020603050405020304" pitchFamily="18" charset="0"/>
                <a:cs typeface="Times New Roman" panose="02020603050405020304" pitchFamily="18" charset="0"/>
              </a:rPr>
              <a:t>.</a:t>
            </a:r>
          </a:p>
          <a:p>
            <a:pPr eaLnBrk="1" hangingPunct="1"/>
            <a:endParaRPr lang="en-GB" altLang="ru-RU" sz="2400" dirty="0">
              <a:solidFill>
                <a:srgbClr val="000000"/>
              </a:solidFill>
              <a:latin typeface="Trebuchet MS - 20" charset="0"/>
            </a:endParaRPr>
          </a:p>
        </p:txBody>
      </p:sp>
      <p:pic>
        <p:nvPicPr>
          <p:cNvPr id="25" name="Picture 4" descr="MSOfficePNG(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8024" y="3573016"/>
            <a:ext cx="3341886" cy="2748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753960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Oval 3"/>
          <p:cNvSpPr>
            <a:spLocks noChangeArrowheads="1"/>
          </p:cNvSpPr>
          <p:nvPr/>
        </p:nvSpPr>
        <p:spPr bwMode="auto">
          <a:xfrm>
            <a:off x="1737360" y="1430055"/>
            <a:ext cx="5120640" cy="1450932"/>
          </a:xfrm>
          <a:prstGeom prst="ellipse">
            <a:avLst/>
          </a:prstGeom>
          <a:solidFill>
            <a:srgbClr val="7D9EC0"/>
          </a:solidFill>
          <a:ln w="38100">
            <a:solidFill>
              <a:srgbClr val="000000"/>
            </a:solidFill>
            <a:prstDash val="sysDot"/>
            <a:round/>
            <a:headEnd/>
            <a:tailEnd/>
          </a:ln>
        </p:spPr>
        <p:txBody>
          <a:bodyPr wrap="none" lIns="79068" tIns="39534" rIns="79068" bIns="39534" anchor="ct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endParaRPr kumimoji="0" lang="en-US" altLang="ru-RU" sz="1600"/>
          </a:p>
        </p:txBody>
      </p:sp>
      <p:sp>
        <p:nvSpPr>
          <p:cNvPr id="29700" name="Text Box 4"/>
          <p:cNvSpPr txBox="1">
            <a:spLocks noChangeArrowheads="1"/>
          </p:cNvSpPr>
          <p:nvPr/>
        </p:nvSpPr>
        <p:spPr bwMode="auto">
          <a:xfrm>
            <a:off x="2600325" y="1722329"/>
            <a:ext cx="5212080" cy="541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3000" b="1">
                <a:solidFill>
                  <a:srgbClr val="000000"/>
                </a:solidFill>
              </a:rPr>
              <a:t>Сұрақты тап</a:t>
            </a:r>
            <a:r>
              <a:rPr kumimoji="0" lang="ru-RU" altLang="ru-RU" sz="3000" b="1">
                <a:solidFill>
                  <a:srgbClr val="000000"/>
                </a:solidFill>
                <a:latin typeface="Bookman Old Style - 16" charset="0"/>
              </a:rPr>
              <a:t>…</a:t>
            </a:r>
            <a:endParaRPr kumimoji="0" lang="en-GB" altLang="ru-RU" sz="3000" b="1">
              <a:solidFill>
                <a:srgbClr val="000000"/>
              </a:solidFill>
              <a:latin typeface="Bookman Old Style - 16" charset="0"/>
            </a:endParaRPr>
          </a:p>
        </p:txBody>
      </p:sp>
      <p:sp>
        <p:nvSpPr>
          <p:cNvPr id="29701" name="Text Box 5"/>
          <p:cNvSpPr txBox="1">
            <a:spLocks noChangeArrowheads="1"/>
          </p:cNvSpPr>
          <p:nvPr/>
        </p:nvSpPr>
        <p:spPr bwMode="auto">
          <a:xfrm>
            <a:off x="1291590" y="2233809"/>
            <a:ext cx="5806440" cy="4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algn="ctr" eaLnBrk="1" hangingPunct="1">
              <a:spcBef>
                <a:spcPct val="0"/>
              </a:spcBef>
              <a:buFontTx/>
              <a:buNone/>
            </a:pPr>
            <a:r>
              <a:rPr kumimoji="0" lang="ru-RU" altLang="ru-RU" sz="1300" b="1">
                <a:solidFill>
                  <a:srgbClr val="000000"/>
                </a:solidFill>
              </a:rPr>
              <a:t>Сұрақтардың бірнеше жауабы ұсынылған</a:t>
            </a:r>
            <a:r>
              <a:rPr kumimoji="0" lang="ru-RU" altLang="ru-RU" sz="1300" b="1">
                <a:solidFill>
                  <a:srgbClr val="000000"/>
                </a:solidFill>
                <a:latin typeface="Bookman Old Style - 16" charset="0"/>
              </a:rPr>
              <a:t>.</a:t>
            </a:r>
            <a:endParaRPr kumimoji="0" lang="en-GB" altLang="ru-RU" sz="1300" b="1">
              <a:solidFill>
                <a:srgbClr val="000000"/>
              </a:solidFill>
              <a:latin typeface="Bookman Old Style - 16" charset="0"/>
            </a:endParaRPr>
          </a:p>
          <a:p>
            <a:pPr algn="ctr" eaLnBrk="1" hangingPunct="1">
              <a:spcBef>
                <a:spcPct val="0"/>
              </a:spcBef>
              <a:buFontTx/>
              <a:buNone/>
            </a:pPr>
            <a:r>
              <a:rPr kumimoji="0" lang="ru-RU" altLang="ru-RU" sz="1300" b="1">
                <a:solidFill>
                  <a:srgbClr val="000000"/>
                </a:solidFill>
              </a:rPr>
              <a:t>Қандай сұрақтар қойылды</a:t>
            </a:r>
            <a:r>
              <a:rPr kumimoji="0" lang="ru-RU" altLang="ru-RU" sz="1300" b="1">
                <a:solidFill>
                  <a:srgbClr val="000000"/>
                </a:solidFill>
                <a:latin typeface="Bookman Old Style - 16" charset="0"/>
              </a:rPr>
              <a:t>?</a:t>
            </a:r>
            <a:endParaRPr kumimoji="0" lang="en-GB" altLang="ru-RU" sz="1300" b="1">
              <a:solidFill>
                <a:srgbClr val="000000"/>
              </a:solidFill>
              <a:latin typeface="Bookman Old Style - 16" charset="0"/>
            </a:endParaRPr>
          </a:p>
        </p:txBody>
      </p:sp>
      <p:sp>
        <p:nvSpPr>
          <p:cNvPr id="29702" name="Line 6"/>
          <p:cNvSpPr>
            <a:spLocks noChangeShapeType="1"/>
          </p:cNvSpPr>
          <p:nvPr/>
        </p:nvSpPr>
        <p:spPr bwMode="auto">
          <a:xfrm flipV="1">
            <a:off x="5886450" y="908137"/>
            <a:ext cx="1268730" cy="668055"/>
          </a:xfrm>
          <a:prstGeom prst="line">
            <a:avLst/>
          </a:prstGeom>
          <a:noFill/>
          <a:ln w="38100">
            <a:solidFill>
              <a:srgbClr val="000000"/>
            </a:solidFill>
            <a:round/>
            <a:headEnd type="none" w="med" len="sm"/>
            <a:tailEnd type="triangle" w="med" len="sm"/>
          </a:ln>
          <a:extLst>
            <a:ext uri="{909E8E84-426E-40DD-AFC4-6F175D3DCCD1}">
              <a14:hiddenFill xmlns:a14="http://schemas.microsoft.com/office/drawing/2010/main">
                <a:noFill/>
              </a14:hiddenFill>
            </a:ext>
          </a:extLst>
        </p:spPr>
        <p:txBody>
          <a:bodyPr wrap="none" lIns="79068" tIns="39534" rIns="79068" bIns="39534" anchor="ctr"/>
          <a:lstStyle/>
          <a:p>
            <a:endParaRPr lang="ru-RU"/>
          </a:p>
        </p:txBody>
      </p:sp>
      <p:sp>
        <p:nvSpPr>
          <p:cNvPr id="29703" name="Line 7"/>
          <p:cNvSpPr>
            <a:spLocks noChangeShapeType="1"/>
          </p:cNvSpPr>
          <p:nvPr/>
        </p:nvSpPr>
        <p:spPr bwMode="auto">
          <a:xfrm>
            <a:off x="6812280" y="2025041"/>
            <a:ext cx="925830" cy="0"/>
          </a:xfrm>
          <a:prstGeom prst="line">
            <a:avLst/>
          </a:prstGeom>
          <a:noFill/>
          <a:ln w="38100">
            <a:solidFill>
              <a:srgbClr val="000000"/>
            </a:solidFill>
            <a:round/>
            <a:headEnd type="none" w="med" len="sm"/>
            <a:tailEnd type="triangle" w="med" len="sm"/>
          </a:ln>
          <a:extLst>
            <a:ext uri="{909E8E84-426E-40DD-AFC4-6F175D3DCCD1}">
              <a14:hiddenFill xmlns:a14="http://schemas.microsoft.com/office/drawing/2010/main">
                <a:noFill/>
              </a14:hiddenFill>
            </a:ext>
          </a:extLst>
        </p:spPr>
        <p:txBody>
          <a:bodyPr wrap="none" lIns="79068" tIns="39534" rIns="79068" bIns="39534" anchor="ctr"/>
          <a:lstStyle/>
          <a:p>
            <a:endParaRPr lang="ru-RU"/>
          </a:p>
        </p:txBody>
      </p:sp>
      <p:sp>
        <p:nvSpPr>
          <p:cNvPr id="29704" name="Line 8"/>
          <p:cNvSpPr>
            <a:spLocks noChangeShapeType="1"/>
          </p:cNvSpPr>
          <p:nvPr/>
        </p:nvSpPr>
        <p:spPr bwMode="auto">
          <a:xfrm>
            <a:off x="6355080" y="2609589"/>
            <a:ext cx="742950" cy="793315"/>
          </a:xfrm>
          <a:prstGeom prst="line">
            <a:avLst/>
          </a:prstGeom>
          <a:noFill/>
          <a:ln w="38100">
            <a:solidFill>
              <a:srgbClr val="000000"/>
            </a:solidFill>
            <a:round/>
            <a:headEnd type="none" w="med" len="sm"/>
            <a:tailEnd type="triangle" w="med" len="sm"/>
          </a:ln>
          <a:extLst>
            <a:ext uri="{909E8E84-426E-40DD-AFC4-6F175D3DCCD1}">
              <a14:hiddenFill xmlns:a14="http://schemas.microsoft.com/office/drawing/2010/main">
                <a:noFill/>
              </a14:hiddenFill>
            </a:ext>
          </a:extLst>
        </p:spPr>
        <p:txBody>
          <a:bodyPr wrap="none" lIns="79068" tIns="39534" rIns="79068" bIns="39534" anchor="ctr"/>
          <a:lstStyle/>
          <a:p>
            <a:endParaRPr lang="ru-RU"/>
          </a:p>
        </p:txBody>
      </p:sp>
      <p:sp>
        <p:nvSpPr>
          <p:cNvPr id="29705" name="Line 9"/>
          <p:cNvSpPr>
            <a:spLocks noChangeShapeType="1"/>
          </p:cNvSpPr>
          <p:nvPr/>
        </p:nvSpPr>
        <p:spPr bwMode="auto">
          <a:xfrm>
            <a:off x="5326380" y="2797480"/>
            <a:ext cx="320040" cy="1242164"/>
          </a:xfrm>
          <a:prstGeom prst="line">
            <a:avLst/>
          </a:prstGeom>
          <a:noFill/>
          <a:ln w="38100">
            <a:solidFill>
              <a:srgbClr val="000000"/>
            </a:solidFill>
            <a:round/>
            <a:headEnd type="none" w="med" len="sm"/>
            <a:tailEnd type="triangle" w="med" len="sm"/>
          </a:ln>
          <a:extLst>
            <a:ext uri="{909E8E84-426E-40DD-AFC4-6F175D3DCCD1}">
              <a14:hiddenFill xmlns:a14="http://schemas.microsoft.com/office/drawing/2010/main">
                <a:noFill/>
              </a14:hiddenFill>
            </a:ext>
          </a:extLst>
        </p:spPr>
        <p:txBody>
          <a:bodyPr wrap="none" lIns="79068" tIns="39534" rIns="79068" bIns="39534" anchor="ctr"/>
          <a:lstStyle/>
          <a:p>
            <a:endParaRPr lang="ru-RU"/>
          </a:p>
        </p:txBody>
      </p:sp>
      <p:sp>
        <p:nvSpPr>
          <p:cNvPr id="29706" name="Line 10"/>
          <p:cNvSpPr>
            <a:spLocks noChangeShapeType="1"/>
          </p:cNvSpPr>
          <p:nvPr/>
        </p:nvSpPr>
        <p:spPr bwMode="auto">
          <a:xfrm>
            <a:off x="4080510" y="2912302"/>
            <a:ext cx="0" cy="1210849"/>
          </a:xfrm>
          <a:prstGeom prst="line">
            <a:avLst/>
          </a:prstGeom>
          <a:noFill/>
          <a:ln w="38100">
            <a:solidFill>
              <a:srgbClr val="000000"/>
            </a:solidFill>
            <a:round/>
            <a:headEnd type="none" w="med" len="sm"/>
            <a:tailEnd type="triangle" w="med" len="sm"/>
          </a:ln>
          <a:extLst>
            <a:ext uri="{909E8E84-426E-40DD-AFC4-6F175D3DCCD1}">
              <a14:hiddenFill xmlns:a14="http://schemas.microsoft.com/office/drawing/2010/main">
                <a:noFill/>
              </a14:hiddenFill>
            </a:ext>
          </a:extLst>
        </p:spPr>
        <p:txBody>
          <a:bodyPr wrap="none" lIns="79068" tIns="39534" rIns="79068" bIns="39534" anchor="ctr"/>
          <a:lstStyle/>
          <a:p>
            <a:endParaRPr lang="ru-RU"/>
          </a:p>
        </p:txBody>
      </p:sp>
      <p:sp>
        <p:nvSpPr>
          <p:cNvPr id="29707" name="Line 11"/>
          <p:cNvSpPr>
            <a:spLocks noChangeShapeType="1"/>
          </p:cNvSpPr>
          <p:nvPr/>
        </p:nvSpPr>
        <p:spPr bwMode="auto">
          <a:xfrm flipH="1">
            <a:off x="2080260" y="2828794"/>
            <a:ext cx="1120140" cy="1169096"/>
          </a:xfrm>
          <a:prstGeom prst="line">
            <a:avLst/>
          </a:prstGeom>
          <a:noFill/>
          <a:ln w="38100">
            <a:solidFill>
              <a:srgbClr val="000000"/>
            </a:solidFill>
            <a:round/>
            <a:headEnd type="none" w="med" len="sm"/>
            <a:tailEnd type="triangle" w="med" len="sm"/>
          </a:ln>
          <a:extLst>
            <a:ext uri="{909E8E84-426E-40DD-AFC4-6F175D3DCCD1}">
              <a14:hiddenFill xmlns:a14="http://schemas.microsoft.com/office/drawing/2010/main">
                <a:noFill/>
              </a14:hiddenFill>
            </a:ext>
          </a:extLst>
        </p:spPr>
        <p:txBody>
          <a:bodyPr wrap="none" lIns="79068" tIns="39534" rIns="79068" bIns="39534" anchor="ctr"/>
          <a:lstStyle/>
          <a:p>
            <a:endParaRPr lang="ru-RU"/>
          </a:p>
        </p:txBody>
      </p:sp>
      <p:sp>
        <p:nvSpPr>
          <p:cNvPr id="29708" name="Line 12"/>
          <p:cNvSpPr>
            <a:spLocks noChangeShapeType="1"/>
          </p:cNvSpPr>
          <p:nvPr/>
        </p:nvSpPr>
        <p:spPr bwMode="auto">
          <a:xfrm flipH="1">
            <a:off x="662940" y="2567836"/>
            <a:ext cx="1474470" cy="438411"/>
          </a:xfrm>
          <a:prstGeom prst="line">
            <a:avLst/>
          </a:prstGeom>
          <a:noFill/>
          <a:ln w="38100">
            <a:solidFill>
              <a:srgbClr val="000000"/>
            </a:solidFill>
            <a:round/>
            <a:headEnd type="none" w="med" len="sm"/>
            <a:tailEnd type="triangle" w="med" len="sm"/>
          </a:ln>
          <a:extLst>
            <a:ext uri="{909E8E84-426E-40DD-AFC4-6F175D3DCCD1}">
              <a14:hiddenFill xmlns:a14="http://schemas.microsoft.com/office/drawing/2010/main">
                <a:noFill/>
              </a14:hiddenFill>
            </a:ext>
          </a:extLst>
        </p:spPr>
        <p:txBody>
          <a:bodyPr wrap="none" lIns="79068" tIns="39534" rIns="79068" bIns="39534" anchor="ctr"/>
          <a:lstStyle/>
          <a:p>
            <a:endParaRPr lang="ru-RU"/>
          </a:p>
        </p:txBody>
      </p:sp>
      <p:sp>
        <p:nvSpPr>
          <p:cNvPr id="29709" name="Line 13"/>
          <p:cNvSpPr>
            <a:spLocks noChangeShapeType="1"/>
          </p:cNvSpPr>
          <p:nvPr/>
        </p:nvSpPr>
        <p:spPr bwMode="auto">
          <a:xfrm flipH="1" flipV="1">
            <a:off x="1405890" y="636740"/>
            <a:ext cx="582930" cy="1189973"/>
          </a:xfrm>
          <a:prstGeom prst="line">
            <a:avLst/>
          </a:prstGeom>
          <a:noFill/>
          <a:ln w="38100">
            <a:solidFill>
              <a:srgbClr val="000000"/>
            </a:solidFill>
            <a:round/>
            <a:headEnd type="none" w="med" len="sm"/>
            <a:tailEnd type="triangle" w="med" len="sm"/>
          </a:ln>
          <a:extLst>
            <a:ext uri="{909E8E84-426E-40DD-AFC4-6F175D3DCCD1}">
              <a14:hiddenFill xmlns:a14="http://schemas.microsoft.com/office/drawing/2010/main">
                <a:noFill/>
              </a14:hiddenFill>
            </a:ext>
          </a:extLst>
        </p:spPr>
        <p:txBody>
          <a:bodyPr wrap="none" lIns="79068" tIns="39534" rIns="79068" bIns="39534" anchor="ctr"/>
          <a:lstStyle/>
          <a:p>
            <a:endParaRPr lang="ru-RU"/>
          </a:p>
        </p:txBody>
      </p:sp>
      <p:sp>
        <p:nvSpPr>
          <p:cNvPr id="29710" name="Line 14"/>
          <p:cNvSpPr>
            <a:spLocks noChangeShapeType="1"/>
          </p:cNvSpPr>
          <p:nvPr/>
        </p:nvSpPr>
        <p:spPr bwMode="auto">
          <a:xfrm flipH="1" flipV="1">
            <a:off x="2948940" y="720247"/>
            <a:ext cx="171450" cy="762000"/>
          </a:xfrm>
          <a:prstGeom prst="line">
            <a:avLst/>
          </a:prstGeom>
          <a:noFill/>
          <a:ln w="38100">
            <a:solidFill>
              <a:srgbClr val="000000"/>
            </a:solidFill>
            <a:round/>
            <a:headEnd type="none" w="med" len="sm"/>
            <a:tailEnd type="triangle" w="med" len="sm"/>
          </a:ln>
          <a:extLst>
            <a:ext uri="{909E8E84-426E-40DD-AFC4-6F175D3DCCD1}">
              <a14:hiddenFill xmlns:a14="http://schemas.microsoft.com/office/drawing/2010/main">
                <a:noFill/>
              </a14:hiddenFill>
            </a:ext>
          </a:extLst>
        </p:spPr>
        <p:txBody>
          <a:bodyPr wrap="none" lIns="79068" tIns="39534" rIns="79068" bIns="39534" anchor="ctr"/>
          <a:lstStyle/>
          <a:p>
            <a:endParaRPr lang="ru-RU"/>
          </a:p>
        </p:txBody>
      </p:sp>
      <p:sp>
        <p:nvSpPr>
          <p:cNvPr id="29711" name="Line 15"/>
          <p:cNvSpPr>
            <a:spLocks noChangeShapeType="1"/>
          </p:cNvSpPr>
          <p:nvPr/>
        </p:nvSpPr>
        <p:spPr bwMode="auto">
          <a:xfrm flipV="1">
            <a:off x="4972050" y="574110"/>
            <a:ext cx="0" cy="824630"/>
          </a:xfrm>
          <a:prstGeom prst="line">
            <a:avLst/>
          </a:prstGeom>
          <a:noFill/>
          <a:ln w="38100">
            <a:solidFill>
              <a:srgbClr val="000000"/>
            </a:solidFill>
            <a:round/>
            <a:headEnd type="none" w="med" len="sm"/>
            <a:tailEnd type="triangle" w="med" len="sm"/>
          </a:ln>
          <a:extLst>
            <a:ext uri="{909E8E84-426E-40DD-AFC4-6F175D3DCCD1}">
              <a14:hiddenFill xmlns:a14="http://schemas.microsoft.com/office/drawing/2010/main">
                <a:noFill/>
              </a14:hiddenFill>
            </a:ext>
          </a:extLst>
        </p:spPr>
        <p:txBody>
          <a:bodyPr wrap="none" lIns="79068" tIns="39534" rIns="79068" bIns="39534" anchor="ctr"/>
          <a:lstStyle/>
          <a:p>
            <a:endParaRPr lang="ru-RU"/>
          </a:p>
        </p:txBody>
      </p:sp>
      <p:sp>
        <p:nvSpPr>
          <p:cNvPr id="29712" name="Freeform 16"/>
          <p:cNvSpPr>
            <a:spLocks/>
          </p:cNvSpPr>
          <p:nvPr/>
        </p:nvSpPr>
        <p:spPr bwMode="auto">
          <a:xfrm>
            <a:off x="320040" y="240082"/>
            <a:ext cx="1750219" cy="324894"/>
          </a:xfrm>
          <a:custGeom>
            <a:avLst/>
            <a:gdLst>
              <a:gd name="T0" fmla="*/ 0 w 1225"/>
              <a:gd name="T1" fmla="*/ 0 h 249"/>
              <a:gd name="T2" fmla="*/ 2147483647 w 1225"/>
              <a:gd name="T3" fmla="*/ 0 h 249"/>
              <a:gd name="T4" fmla="*/ 2147483647 w 1225"/>
              <a:gd name="T5" fmla="*/ 2147483647 h 249"/>
              <a:gd name="T6" fmla="*/ 0 w 1225"/>
              <a:gd name="T7" fmla="*/ 2147483647 h 249"/>
              <a:gd name="T8" fmla="*/ 0 w 1225"/>
              <a:gd name="T9" fmla="*/ 0 h 249"/>
              <a:gd name="T10" fmla="*/ 0 60000 65536"/>
              <a:gd name="T11" fmla="*/ 0 60000 65536"/>
              <a:gd name="T12" fmla="*/ 0 60000 65536"/>
              <a:gd name="T13" fmla="*/ 0 60000 65536"/>
              <a:gd name="T14" fmla="*/ 0 60000 65536"/>
              <a:gd name="T15" fmla="*/ 0 w 1225"/>
              <a:gd name="T16" fmla="*/ 0 h 249"/>
              <a:gd name="T17" fmla="*/ 1225 w 1225"/>
              <a:gd name="T18" fmla="*/ 249 h 249"/>
            </a:gdLst>
            <a:ahLst/>
            <a:cxnLst>
              <a:cxn ang="T10">
                <a:pos x="T0" y="T1"/>
              </a:cxn>
              <a:cxn ang="T11">
                <a:pos x="T2" y="T3"/>
              </a:cxn>
              <a:cxn ang="T12">
                <a:pos x="T4" y="T5"/>
              </a:cxn>
              <a:cxn ang="T13">
                <a:pos x="T6" y="T7"/>
              </a:cxn>
              <a:cxn ang="T14">
                <a:pos x="T8" y="T9"/>
              </a:cxn>
            </a:cxnLst>
            <a:rect l="T15" t="T16" r="T17" b="T18"/>
            <a:pathLst>
              <a:path w="1225" h="249">
                <a:moveTo>
                  <a:pt x="0" y="0"/>
                </a:moveTo>
                <a:lnTo>
                  <a:pt x="1224" y="0"/>
                </a:lnTo>
                <a:lnTo>
                  <a:pt x="1224" y="248"/>
                </a:lnTo>
                <a:lnTo>
                  <a:pt x="0" y="248"/>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29713" name="Freeform 17"/>
          <p:cNvSpPr>
            <a:spLocks/>
          </p:cNvSpPr>
          <p:nvPr/>
        </p:nvSpPr>
        <p:spPr bwMode="auto">
          <a:xfrm>
            <a:off x="2491740" y="271397"/>
            <a:ext cx="1144429" cy="366648"/>
          </a:xfrm>
          <a:custGeom>
            <a:avLst/>
            <a:gdLst>
              <a:gd name="T0" fmla="*/ 0 w 801"/>
              <a:gd name="T1" fmla="*/ 0 h 281"/>
              <a:gd name="T2" fmla="*/ 2147483647 w 801"/>
              <a:gd name="T3" fmla="*/ 0 h 281"/>
              <a:gd name="T4" fmla="*/ 2147483647 w 801"/>
              <a:gd name="T5" fmla="*/ 2147483647 h 281"/>
              <a:gd name="T6" fmla="*/ 0 w 801"/>
              <a:gd name="T7" fmla="*/ 2147483647 h 281"/>
              <a:gd name="T8" fmla="*/ 0 w 801"/>
              <a:gd name="T9" fmla="*/ 0 h 281"/>
              <a:gd name="T10" fmla="*/ 0 60000 65536"/>
              <a:gd name="T11" fmla="*/ 0 60000 65536"/>
              <a:gd name="T12" fmla="*/ 0 60000 65536"/>
              <a:gd name="T13" fmla="*/ 0 60000 65536"/>
              <a:gd name="T14" fmla="*/ 0 60000 65536"/>
              <a:gd name="T15" fmla="*/ 0 w 801"/>
              <a:gd name="T16" fmla="*/ 0 h 281"/>
              <a:gd name="T17" fmla="*/ 801 w 801"/>
              <a:gd name="T18" fmla="*/ 281 h 281"/>
            </a:gdLst>
            <a:ahLst/>
            <a:cxnLst>
              <a:cxn ang="T10">
                <a:pos x="T0" y="T1"/>
              </a:cxn>
              <a:cxn ang="T11">
                <a:pos x="T2" y="T3"/>
              </a:cxn>
              <a:cxn ang="T12">
                <a:pos x="T4" y="T5"/>
              </a:cxn>
              <a:cxn ang="T13">
                <a:pos x="T6" y="T7"/>
              </a:cxn>
              <a:cxn ang="T14">
                <a:pos x="T8" y="T9"/>
              </a:cxn>
            </a:cxnLst>
            <a:rect l="T15" t="T16" r="T17" b="T18"/>
            <a:pathLst>
              <a:path w="801" h="281">
                <a:moveTo>
                  <a:pt x="0" y="0"/>
                </a:moveTo>
                <a:lnTo>
                  <a:pt x="800" y="0"/>
                </a:lnTo>
                <a:lnTo>
                  <a:pt x="800" y="280"/>
                </a:lnTo>
                <a:lnTo>
                  <a:pt x="0" y="280"/>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29714" name="Freeform 18"/>
          <p:cNvSpPr>
            <a:spLocks/>
          </p:cNvSpPr>
          <p:nvPr/>
        </p:nvSpPr>
        <p:spPr bwMode="auto">
          <a:xfrm>
            <a:off x="4663440" y="240082"/>
            <a:ext cx="1727359" cy="272702"/>
          </a:xfrm>
          <a:custGeom>
            <a:avLst/>
            <a:gdLst>
              <a:gd name="T0" fmla="*/ 0 w 1209"/>
              <a:gd name="T1" fmla="*/ 0 h 209"/>
              <a:gd name="T2" fmla="*/ 2147483647 w 1209"/>
              <a:gd name="T3" fmla="*/ 0 h 209"/>
              <a:gd name="T4" fmla="*/ 2147483647 w 1209"/>
              <a:gd name="T5" fmla="*/ 2147483647 h 209"/>
              <a:gd name="T6" fmla="*/ 0 w 1209"/>
              <a:gd name="T7" fmla="*/ 2147483647 h 209"/>
              <a:gd name="T8" fmla="*/ 0 w 1209"/>
              <a:gd name="T9" fmla="*/ 0 h 209"/>
              <a:gd name="T10" fmla="*/ 0 60000 65536"/>
              <a:gd name="T11" fmla="*/ 0 60000 65536"/>
              <a:gd name="T12" fmla="*/ 0 60000 65536"/>
              <a:gd name="T13" fmla="*/ 0 60000 65536"/>
              <a:gd name="T14" fmla="*/ 0 60000 65536"/>
              <a:gd name="T15" fmla="*/ 0 w 1209"/>
              <a:gd name="T16" fmla="*/ 0 h 209"/>
              <a:gd name="T17" fmla="*/ 1209 w 1209"/>
              <a:gd name="T18" fmla="*/ 209 h 209"/>
            </a:gdLst>
            <a:ahLst/>
            <a:cxnLst>
              <a:cxn ang="T10">
                <a:pos x="T0" y="T1"/>
              </a:cxn>
              <a:cxn ang="T11">
                <a:pos x="T2" y="T3"/>
              </a:cxn>
              <a:cxn ang="T12">
                <a:pos x="T4" y="T5"/>
              </a:cxn>
              <a:cxn ang="T13">
                <a:pos x="T6" y="T7"/>
              </a:cxn>
              <a:cxn ang="T14">
                <a:pos x="T8" y="T9"/>
              </a:cxn>
            </a:cxnLst>
            <a:rect l="T15" t="T16" r="T17" b="T18"/>
            <a:pathLst>
              <a:path w="1209" h="209">
                <a:moveTo>
                  <a:pt x="0" y="0"/>
                </a:moveTo>
                <a:lnTo>
                  <a:pt x="1208" y="0"/>
                </a:lnTo>
                <a:lnTo>
                  <a:pt x="1208" y="208"/>
                </a:lnTo>
                <a:lnTo>
                  <a:pt x="0" y="208"/>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29715" name="Freeform 19"/>
          <p:cNvSpPr>
            <a:spLocks/>
          </p:cNvSpPr>
          <p:nvPr/>
        </p:nvSpPr>
        <p:spPr bwMode="auto">
          <a:xfrm>
            <a:off x="7223760" y="313151"/>
            <a:ext cx="1715929" cy="846812"/>
          </a:xfrm>
          <a:custGeom>
            <a:avLst/>
            <a:gdLst>
              <a:gd name="T0" fmla="*/ 0 w 1201"/>
              <a:gd name="T1" fmla="*/ 0 h 649"/>
              <a:gd name="T2" fmla="*/ 2147483647 w 1201"/>
              <a:gd name="T3" fmla="*/ 0 h 649"/>
              <a:gd name="T4" fmla="*/ 2147483647 w 1201"/>
              <a:gd name="T5" fmla="*/ 2147483647 h 649"/>
              <a:gd name="T6" fmla="*/ 0 w 1201"/>
              <a:gd name="T7" fmla="*/ 2147483647 h 649"/>
              <a:gd name="T8" fmla="*/ 0 w 1201"/>
              <a:gd name="T9" fmla="*/ 0 h 649"/>
              <a:gd name="T10" fmla="*/ 0 60000 65536"/>
              <a:gd name="T11" fmla="*/ 0 60000 65536"/>
              <a:gd name="T12" fmla="*/ 0 60000 65536"/>
              <a:gd name="T13" fmla="*/ 0 60000 65536"/>
              <a:gd name="T14" fmla="*/ 0 60000 65536"/>
              <a:gd name="T15" fmla="*/ 0 w 1201"/>
              <a:gd name="T16" fmla="*/ 0 h 649"/>
              <a:gd name="T17" fmla="*/ 1201 w 1201"/>
              <a:gd name="T18" fmla="*/ 649 h 649"/>
            </a:gdLst>
            <a:ahLst/>
            <a:cxnLst>
              <a:cxn ang="T10">
                <a:pos x="T0" y="T1"/>
              </a:cxn>
              <a:cxn ang="T11">
                <a:pos x="T2" y="T3"/>
              </a:cxn>
              <a:cxn ang="T12">
                <a:pos x="T4" y="T5"/>
              </a:cxn>
              <a:cxn ang="T13">
                <a:pos x="T6" y="T7"/>
              </a:cxn>
              <a:cxn ang="T14">
                <a:pos x="T8" y="T9"/>
              </a:cxn>
            </a:cxnLst>
            <a:rect l="T15" t="T16" r="T17" b="T18"/>
            <a:pathLst>
              <a:path w="1201" h="649">
                <a:moveTo>
                  <a:pt x="0" y="0"/>
                </a:moveTo>
                <a:lnTo>
                  <a:pt x="1200" y="0"/>
                </a:lnTo>
                <a:lnTo>
                  <a:pt x="1200" y="648"/>
                </a:lnTo>
                <a:lnTo>
                  <a:pt x="0" y="648"/>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29716" name="Freeform 20"/>
          <p:cNvSpPr>
            <a:spLocks/>
          </p:cNvSpPr>
          <p:nvPr/>
        </p:nvSpPr>
        <p:spPr bwMode="auto">
          <a:xfrm>
            <a:off x="7818120" y="1805835"/>
            <a:ext cx="1132999" cy="1097333"/>
          </a:xfrm>
          <a:custGeom>
            <a:avLst/>
            <a:gdLst>
              <a:gd name="T0" fmla="*/ 0 w 793"/>
              <a:gd name="T1" fmla="*/ 0 h 841"/>
              <a:gd name="T2" fmla="*/ 2147483647 w 793"/>
              <a:gd name="T3" fmla="*/ 0 h 841"/>
              <a:gd name="T4" fmla="*/ 2147483647 w 793"/>
              <a:gd name="T5" fmla="*/ 2147483647 h 841"/>
              <a:gd name="T6" fmla="*/ 0 w 793"/>
              <a:gd name="T7" fmla="*/ 2147483647 h 841"/>
              <a:gd name="T8" fmla="*/ 0 w 793"/>
              <a:gd name="T9" fmla="*/ 0 h 841"/>
              <a:gd name="T10" fmla="*/ 0 60000 65536"/>
              <a:gd name="T11" fmla="*/ 0 60000 65536"/>
              <a:gd name="T12" fmla="*/ 0 60000 65536"/>
              <a:gd name="T13" fmla="*/ 0 60000 65536"/>
              <a:gd name="T14" fmla="*/ 0 60000 65536"/>
              <a:gd name="T15" fmla="*/ 0 w 793"/>
              <a:gd name="T16" fmla="*/ 0 h 841"/>
              <a:gd name="T17" fmla="*/ 793 w 793"/>
              <a:gd name="T18" fmla="*/ 841 h 841"/>
            </a:gdLst>
            <a:ahLst/>
            <a:cxnLst>
              <a:cxn ang="T10">
                <a:pos x="T0" y="T1"/>
              </a:cxn>
              <a:cxn ang="T11">
                <a:pos x="T2" y="T3"/>
              </a:cxn>
              <a:cxn ang="T12">
                <a:pos x="T4" y="T5"/>
              </a:cxn>
              <a:cxn ang="T13">
                <a:pos x="T6" y="T7"/>
              </a:cxn>
              <a:cxn ang="T14">
                <a:pos x="T8" y="T9"/>
              </a:cxn>
            </a:cxnLst>
            <a:rect l="T15" t="T16" r="T17" b="T18"/>
            <a:pathLst>
              <a:path w="793" h="841">
                <a:moveTo>
                  <a:pt x="0" y="0"/>
                </a:moveTo>
                <a:lnTo>
                  <a:pt x="792" y="0"/>
                </a:lnTo>
                <a:lnTo>
                  <a:pt x="792" y="840"/>
                </a:lnTo>
                <a:lnTo>
                  <a:pt x="0" y="840"/>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29717" name="Freeform 21"/>
          <p:cNvSpPr>
            <a:spLocks/>
          </p:cNvSpPr>
          <p:nvPr/>
        </p:nvSpPr>
        <p:spPr bwMode="auto">
          <a:xfrm>
            <a:off x="7200900" y="3329836"/>
            <a:ext cx="1510189" cy="1201716"/>
          </a:xfrm>
          <a:custGeom>
            <a:avLst/>
            <a:gdLst>
              <a:gd name="T0" fmla="*/ 0 w 1057"/>
              <a:gd name="T1" fmla="*/ 0 h 921"/>
              <a:gd name="T2" fmla="*/ 2147483647 w 1057"/>
              <a:gd name="T3" fmla="*/ 0 h 921"/>
              <a:gd name="T4" fmla="*/ 2147483647 w 1057"/>
              <a:gd name="T5" fmla="*/ 2147483647 h 921"/>
              <a:gd name="T6" fmla="*/ 0 w 1057"/>
              <a:gd name="T7" fmla="*/ 2147483647 h 921"/>
              <a:gd name="T8" fmla="*/ 0 w 1057"/>
              <a:gd name="T9" fmla="*/ 0 h 921"/>
              <a:gd name="T10" fmla="*/ 0 60000 65536"/>
              <a:gd name="T11" fmla="*/ 0 60000 65536"/>
              <a:gd name="T12" fmla="*/ 0 60000 65536"/>
              <a:gd name="T13" fmla="*/ 0 60000 65536"/>
              <a:gd name="T14" fmla="*/ 0 60000 65536"/>
              <a:gd name="T15" fmla="*/ 0 w 1057"/>
              <a:gd name="T16" fmla="*/ 0 h 921"/>
              <a:gd name="T17" fmla="*/ 1057 w 1057"/>
              <a:gd name="T18" fmla="*/ 921 h 921"/>
            </a:gdLst>
            <a:ahLst/>
            <a:cxnLst>
              <a:cxn ang="T10">
                <a:pos x="T0" y="T1"/>
              </a:cxn>
              <a:cxn ang="T11">
                <a:pos x="T2" y="T3"/>
              </a:cxn>
              <a:cxn ang="T12">
                <a:pos x="T4" y="T5"/>
              </a:cxn>
              <a:cxn ang="T13">
                <a:pos x="T6" y="T7"/>
              </a:cxn>
              <a:cxn ang="T14">
                <a:pos x="T8" y="T9"/>
              </a:cxn>
            </a:cxnLst>
            <a:rect l="T15" t="T16" r="T17" b="T18"/>
            <a:pathLst>
              <a:path w="1057" h="921">
                <a:moveTo>
                  <a:pt x="0" y="0"/>
                </a:moveTo>
                <a:lnTo>
                  <a:pt x="1056" y="0"/>
                </a:lnTo>
                <a:lnTo>
                  <a:pt x="1056" y="920"/>
                </a:lnTo>
                <a:lnTo>
                  <a:pt x="0" y="920"/>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29718" name="Freeform 22"/>
          <p:cNvSpPr>
            <a:spLocks/>
          </p:cNvSpPr>
          <p:nvPr/>
        </p:nvSpPr>
        <p:spPr bwMode="auto">
          <a:xfrm>
            <a:off x="5029200" y="4175342"/>
            <a:ext cx="1533049" cy="961634"/>
          </a:xfrm>
          <a:custGeom>
            <a:avLst/>
            <a:gdLst>
              <a:gd name="T0" fmla="*/ 0 w 1073"/>
              <a:gd name="T1" fmla="*/ 0 h 737"/>
              <a:gd name="T2" fmla="*/ 2147483647 w 1073"/>
              <a:gd name="T3" fmla="*/ 0 h 737"/>
              <a:gd name="T4" fmla="*/ 2147483647 w 1073"/>
              <a:gd name="T5" fmla="*/ 2147483647 h 737"/>
              <a:gd name="T6" fmla="*/ 0 w 1073"/>
              <a:gd name="T7" fmla="*/ 2147483647 h 737"/>
              <a:gd name="T8" fmla="*/ 0 w 1073"/>
              <a:gd name="T9" fmla="*/ 0 h 737"/>
              <a:gd name="T10" fmla="*/ 0 60000 65536"/>
              <a:gd name="T11" fmla="*/ 0 60000 65536"/>
              <a:gd name="T12" fmla="*/ 0 60000 65536"/>
              <a:gd name="T13" fmla="*/ 0 60000 65536"/>
              <a:gd name="T14" fmla="*/ 0 60000 65536"/>
              <a:gd name="T15" fmla="*/ 0 w 1073"/>
              <a:gd name="T16" fmla="*/ 0 h 737"/>
              <a:gd name="T17" fmla="*/ 1073 w 1073"/>
              <a:gd name="T18" fmla="*/ 737 h 737"/>
            </a:gdLst>
            <a:ahLst/>
            <a:cxnLst>
              <a:cxn ang="T10">
                <a:pos x="T0" y="T1"/>
              </a:cxn>
              <a:cxn ang="T11">
                <a:pos x="T2" y="T3"/>
              </a:cxn>
              <a:cxn ang="T12">
                <a:pos x="T4" y="T5"/>
              </a:cxn>
              <a:cxn ang="T13">
                <a:pos x="T6" y="T7"/>
              </a:cxn>
              <a:cxn ang="T14">
                <a:pos x="T8" y="T9"/>
              </a:cxn>
            </a:cxnLst>
            <a:rect l="T15" t="T16" r="T17" b="T18"/>
            <a:pathLst>
              <a:path w="1073" h="737">
                <a:moveTo>
                  <a:pt x="0" y="0"/>
                </a:moveTo>
                <a:lnTo>
                  <a:pt x="1072" y="0"/>
                </a:lnTo>
                <a:lnTo>
                  <a:pt x="1072" y="736"/>
                </a:lnTo>
                <a:lnTo>
                  <a:pt x="0" y="736"/>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29719" name="Freeform 23"/>
          <p:cNvSpPr>
            <a:spLocks/>
          </p:cNvSpPr>
          <p:nvPr/>
        </p:nvSpPr>
        <p:spPr bwMode="auto">
          <a:xfrm>
            <a:off x="160020" y="3079315"/>
            <a:ext cx="1853089" cy="356209"/>
          </a:xfrm>
          <a:custGeom>
            <a:avLst/>
            <a:gdLst>
              <a:gd name="T0" fmla="*/ 0 w 1297"/>
              <a:gd name="T1" fmla="*/ 0 h 273"/>
              <a:gd name="T2" fmla="*/ 2147483647 w 1297"/>
              <a:gd name="T3" fmla="*/ 0 h 273"/>
              <a:gd name="T4" fmla="*/ 2147483647 w 1297"/>
              <a:gd name="T5" fmla="*/ 2147483647 h 273"/>
              <a:gd name="T6" fmla="*/ 0 w 1297"/>
              <a:gd name="T7" fmla="*/ 2147483647 h 273"/>
              <a:gd name="T8" fmla="*/ 0 w 1297"/>
              <a:gd name="T9" fmla="*/ 0 h 273"/>
              <a:gd name="T10" fmla="*/ 0 60000 65536"/>
              <a:gd name="T11" fmla="*/ 0 60000 65536"/>
              <a:gd name="T12" fmla="*/ 0 60000 65536"/>
              <a:gd name="T13" fmla="*/ 0 60000 65536"/>
              <a:gd name="T14" fmla="*/ 0 60000 65536"/>
              <a:gd name="T15" fmla="*/ 0 w 1297"/>
              <a:gd name="T16" fmla="*/ 0 h 273"/>
              <a:gd name="T17" fmla="*/ 1297 w 1297"/>
              <a:gd name="T18" fmla="*/ 273 h 273"/>
            </a:gdLst>
            <a:ahLst/>
            <a:cxnLst>
              <a:cxn ang="T10">
                <a:pos x="T0" y="T1"/>
              </a:cxn>
              <a:cxn ang="T11">
                <a:pos x="T2" y="T3"/>
              </a:cxn>
              <a:cxn ang="T12">
                <a:pos x="T4" y="T5"/>
              </a:cxn>
              <a:cxn ang="T13">
                <a:pos x="T6" y="T7"/>
              </a:cxn>
              <a:cxn ang="T14">
                <a:pos x="T8" y="T9"/>
              </a:cxn>
            </a:cxnLst>
            <a:rect l="T15" t="T16" r="T17" b="T18"/>
            <a:pathLst>
              <a:path w="1297" h="273">
                <a:moveTo>
                  <a:pt x="0" y="0"/>
                </a:moveTo>
                <a:lnTo>
                  <a:pt x="1296" y="0"/>
                </a:lnTo>
                <a:lnTo>
                  <a:pt x="1296" y="272"/>
                </a:lnTo>
                <a:lnTo>
                  <a:pt x="0" y="272"/>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29720" name="Freeform 24"/>
          <p:cNvSpPr>
            <a:spLocks/>
          </p:cNvSpPr>
          <p:nvPr/>
        </p:nvSpPr>
        <p:spPr bwMode="auto">
          <a:xfrm>
            <a:off x="708660" y="4070959"/>
            <a:ext cx="2001679" cy="471031"/>
          </a:xfrm>
          <a:custGeom>
            <a:avLst/>
            <a:gdLst>
              <a:gd name="T0" fmla="*/ 0 w 1401"/>
              <a:gd name="T1" fmla="*/ 0 h 361"/>
              <a:gd name="T2" fmla="*/ 2147483647 w 1401"/>
              <a:gd name="T3" fmla="*/ 0 h 361"/>
              <a:gd name="T4" fmla="*/ 2147483647 w 1401"/>
              <a:gd name="T5" fmla="*/ 2147483647 h 361"/>
              <a:gd name="T6" fmla="*/ 0 w 1401"/>
              <a:gd name="T7" fmla="*/ 2147483647 h 361"/>
              <a:gd name="T8" fmla="*/ 0 w 1401"/>
              <a:gd name="T9" fmla="*/ 0 h 361"/>
              <a:gd name="T10" fmla="*/ 0 60000 65536"/>
              <a:gd name="T11" fmla="*/ 0 60000 65536"/>
              <a:gd name="T12" fmla="*/ 0 60000 65536"/>
              <a:gd name="T13" fmla="*/ 0 60000 65536"/>
              <a:gd name="T14" fmla="*/ 0 60000 65536"/>
              <a:gd name="T15" fmla="*/ 0 w 1401"/>
              <a:gd name="T16" fmla="*/ 0 h 361"/>
              <a:gd name="T17" fmla="*/ 1401 w 1401"/>
              <a:gd name="T18" fmla="*/ 361 h 361"/>
            </a:gdLst>
            <a:ahLst/>
            <a:cxnLst>
              <a:cxn ang="T10">
                <a:pos x="T0" y="T1"/>
              </a:cxn>
              <a:cxn ang="T11">
                <a:pos x="T2" y="T3"/>
              </a:cxn>
              <a:cxn ang="T12">
                <a:pos x="T4" y="T5"/>
              </a:cxn>
              <a:cxn ang="T13">
                <a:pos x="T6" y="T7"/>
              </a:cxn>
              <a:cxn ang="T14">
                <a:pos x="T8" y="T9"/>
              </a:cxn>
            </a:cxnLst>
            <a:rect l="T15" t="T16" r="T17" b="T18"/>
            <a:pathLst>
              <a:path w="1401" h="361">
                <a:moveTo>
                  <a:pt x="0" y="0"/>
                </a:moveTo>
                <a:lnTo>
                  <a:pt x="1400" y="0"/>
                </a:lnTo>
                <a:lnTo>
                  <a:pt x="1400" y="360"/>
                </a:lnTo>
                <a:lnTo>
                  <a:pt x="0" y="360"/>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29721" name="Freeform 25"/>
          <p:cNvSpPr>
            <a:spLocks/>
          </p:cNvSpPr>
          <p:nvPr/>
        </p:nvSpPr>
        <p:spPr bwMode="auto">
          <a:xfrm>
            <a:off x="3303270" y="4227534"/>
            <a:ext cx="1361599" cy="1149524"/>
          </a:xfrm>
          <a:custGeom>
            <a:avLst/>
            <a:gdLst>
              <a:gd name="T0" fmla="*/ 0 w 953"/>
              <a:gd name="T1" fmla="*/ 0 h 881"/>
              <a:gd name="T2" fmla="*/ 2147483647 w 953"/>
              <a:gd name="T3" fmla="*/ 0 h 881"/>
              <a:gd name="T4" fmla="*/ 2147483647 w 953"/>
              <a:gd name="T5" fmla="*/ 2147483647 h 881"/>
              <a:gd name="T6" fmla="*/ 0 w 953"/>
              <a:gd name="T7" fmla="*/ 2147483647 h 881"/>
              <a:gd name="T8" fmla="*/ 0 w 953"/>
              <a:gd name="T9" fmla="*/ 0 h 881"/>
              <a:gd name="T10" fmla="*/ 0 60000 65536"/>
              <a:gd name="T11" fmla="*/ 0 60000 65536"/>
              <a:gd name="T12" fmla="*/ 0 60000 65536"/>
              <a:gd name="T13" fmla="*/ 0 60000 65536"/>
              <a:gd name="T14" fmla="*/ 0 60000 65536"/>
              <a:gd name="T15" fmla="*/ 0 w 953"/>
              <a:gd name="T16" fmla="*/ 0 h 881"/>
              <a:gd name="T17" fmla="*/ 953 w 953"/>
              <a:gd name="T18" fmla="*/ 881 h 881"/>
            </a:gdLst>
            <a:ahLst/>
            <a:cxnLst>
              <a:cxn ang="T10">
                <a:pos x="T0" y="T1"/>
              </a:cxn>
              <a:cxn ang="T11">
                <a:pos x="T2" y="T3"/>
              </a:cxn>
              <a:cxn ang="T12">
                <a:pos x="T4" y="T5"/>
              </a:cxn>
              <a:cxn ang="T13">
                <a:pos x="T6" y="T7"/>
              </a:cxn>
              <a:cxn ang="T14">
                <a:pos x="T8" y="T9"/>
              </a:cxn>
            </a:cxnLst>
            <a:rect l="T15" t="T16" r="T17" b="T18"/>
            <a:pathLst>
              <a:path w="953" h="881">
                <a:moveTo>
                  <a:pt x="0" y="0"/>
                </a:moveTo>
                <a:lnTo>
                  <a:pt x="952" y="0"/>
                </a:lnTo>
                <a:lnTo>
                  <a:pt x="952" y="880"/>
                </a:lnTo>
                <a:lnTo>
                  <a:pt x="0" y="880"/>
                </a:lnTo>
                <a:lnTo>
                  <a:pt x="0" y="0"/>
                </a:lnTo>
                <a:close/>
              </a:path>
            </a:pathLst>
          </a:custGeom>
          <a:solidFill>
            <a:srgbClr val="FFFFFF"/>
          </a:solidFill>
          <a:ln w="76200">
            <a:solidFill>
              <a:srgbClr val="000000"/>
            </a:solidFill>
            <a:round/>
            <a:headEnd/>
            <a:tailEnd/>
          </a:ln>
        </p:spPr>
        <p:txBody>
          <a:bodyPr wrap="none" lIns="79068" tIns="39534" rIns="79068" bIns="39534" anchor="ctr"/>
          <a:lstStyle/>
          <a:p>
            <a:endParaRPr lang="ru-RU"/>
          </a:p>
        </p:txBody>
      </p:sp>
      <p:sp>
        <p:nvSpPr>
          <p:cNvPr id="29722" name="Text Box 26"/>
          <p:cNvSpPr txBox="1">
            <a:spLocks noChangeArrowheads="1"/>
          </p:cNvSpPr>
          <p:nvPr/>
        </p:nvSpPr>
        <p:spPr bwMode="auto">
          <a:xfrm>
            <a:off x="1097280" y="20877"/>
            <a:ext cx="388620" cy="295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en-GB" altLang="ru-RU" sz="1400">
                <a:solidFill>
                  <a:srgbClr val="000000"/>
                </a:solidFill>
                <a:latin typeface="Times New Roman - 16" charset="0"/>
              </a:rPr>
              <a:t>1</a:t>
            </a:r>
          </a:p>
        </p:txBody>
      </p:sp>
      <p:sp>
        <p:nvSpPr>
          <p:cNvPr id="29723" name="Text Box 27"/>
          <p:cNvSpPr txBox="1">
            <a:spLocks noChangeArrowheads="1"/>
          </p:cNvSpPr>
          <p:nvPr/>
        </p:nvSpPr>
        <p:spPr bwMode="auto">
          <a:xfrm>
            <a:off x="2960370" y="52192"/>
            <a:ext cx="388620" cy="295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en-GB" altLang="ru-RU" sz="1400">
                <a:solidFill>
                  <a:srgbClr val="000000"/>
                </a:solidFill>
                <a:latin typeface="Times New Roman - 16" charset="0"/>
              </a:rPr>
              <a:t>2</a:t>
            </a:r>
          </a:p>
        </p:txBody>
      </p:sp>
      <p:sp>
        <p:nvSpPr>
          <p:cNvPr id="29724" name="Text Box 28"/>
          <p:cNvSpPr txBox="1">
            <a:spLocks noChangeArrowheads="1"/>
          </p:cNvSpPr>
          <p:nvPr/>
        </p:nvSpPr>
        <p:spPr bwMode="auto">
          <a:xfrm>
            <a:off x="4823460" y="0"/>
            <a:ext cx="388620" cy="295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en-GB" altLang="ru-RU" sz="1400">
                <a:solidFill>
                  <a:srgbClr val="000000"/>
                </a:solidFill>
                <a:latin typeface="Times New Roman - 16" charset="0"/>
              </a:rPr>
              <a:t>3</a:t>
            </a:r>
          </a:p>
        </p:txBody>
      </p:sp>
      <p:sp>
        <p:nvSpPr>
          <p:cNvPr id="29725" name="Text Box 29"/>
          <p:cNvSpPr txBox="1">
            <a:spLocks noChangeArrowheads="1"/>
          </p:cNvSpPr>
          <p:nvPr/>
        </p:nvSpPr>
        <p:spPr bwMode="auto">
          <a:xfrm>
            <a:off x="7932420" y="73069"/>
            <a:ext cx="388620" cy="295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en-GB" altLang="ru-RU" sz="1400">
                <a:solidFill>
                  <a:srgbClr val="000000"/>
                </a:solidFill>
                <a:latin typeface="Times New Roman - 16" charset="0"/>
              </a:rPr>
              <a:t>4</a:t>
            </a:r>
          </a:p>
        </p:txBody>
      </p:sp>
      <p:sp>
        <p:nvSpPr>
          <p:cNvPr id="29726" name="Text Box 30"/>
          <p:cNvSpPr txBox="1">
            <a:spLocks noChangeArrowheads="1"/>
          </p:cNvSpPr>
          <p:nvPr/>
        </p:nvSpPr>
        <p:spPr bwMode="auto">
          <a:xfrm>
            <a:off x="8206740" y="1555315"/>
            <a:ext cx="388620" cy="295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en-GB" altLang="ru-RU" sz="1400">
                <a:solidFill>
                  <a:srgbClr val="000000"/>
                </a:solidFill>
                <a:latin typeface="Times New Roman - 16" charset="0"/>
              </a:rPr>
              <a:t>5</a:t>
            </a:r>
          </a:p>
        </p:txBody>
      </p:sp>
      <p:sp>
        <p:nvSpPr>
          <p:cNvPr id="29727" name="Text Box 31"/>
          <p:cNvSpPr txBox="1">
            <a:spLocks noChangeArrowheads="1"/>
          </p:cNvSpPr>
          <p:nvPr/>
        </p:nvSpPr>
        <p:spPr bwMode="auto">
          <a:xfrm>
            <a:off x="7795260" y="3079315"/>
            <a:ext cx="388620" cy="295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en-GB" altLang="ru-RU" sz="1400">
                <a:solidFill>
                  <a:srgbClr val="000000"/>
                </a:solidFill>
                <a:latin typeface="Times New Roman - 16" charset="0"/>
              </a:rPr>
              <a:t>6</a:t>
            </a:r>
          </a:p>
        </p:txBody>
      </p:sp>
      <p:sp>
        <p:nvSpPr>
          <p:cNvPr id="29728" name="Text Box 32"/>
          <p:cNvSpPr txBox="1">
            <a:spLocks noChangeArrowheads="1"/>
          </p:cNvSpPr>
          <p:nvPr/>
        </p:nvSpPr>
        <p:spPr bwMode="auto">
          <a:xfrm>
            <a:off x="5806440" y="3903945"/>
            <a:ext cx="388620" cy="295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en-GB" altLang="ru-RU" sz="1400">
                <a:solidFill>
                  <a:srgbClr val="000000"/>
                </a:solidFill>
                <a:latin typeface="Times New Roman - 16" charset="0"/>
              </a:rPr>
              <a:t>7</a:t>
            </a:r>
          </a:p>
        </p:txBody>
      </p:sp>
      <p:sp>
        <p:nvSpPr>
          <p:cNvPr id="29729" name="Text Box 33"/>
          <p:cNvSpPr txBox="1">
            <a:spLocks noChangeArrowheads="1"/>
          </p:cNvSpPr>
          <p:nvPr/>
        </p:nvSpPr>
        <p:spPr bwMode="auto">
          <a:xfrm>
            <a:off x="3771900" y="3956137"/>
            <a:ext cx="388620" cy="295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en-GB" altLang="ru-RU" sz="1400">
                <a:solidFill>
                  <a:srgbClr val="000000"/>
                </a:solidFill>
                <a:latin typeface="Times New Roman - 16" charset="0"/>
              </a:rPr>
              <a:t>8</a:t>
            </a:r>
          </a:p>
        </p:txBody>
      </p:sp>
      <p:sp>
        <p:nvSpPr>
          <p:cNvPr id="29730" name="Text Box 34"/>
          <p:cNvSpPr txBox="1">
            <a:spLocks noChangeArrowheads="1"/>
          </p:cNvSpPr>
          <p:nvPr/>
        </p:nvSpPr>
        <p:spPr bwMode="auto">
          <a:xfrm>
            <a:off x="1680210" y="3841315"/>
            <a:ext cx="388620" cy="295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en-GB" altLang="ru-RU" sz="1400">
                <a:solidFill>
                  <a:srgbClr val="000000"/>
                </a:solidFill>
                <a:latin typeface="Times New Roman - 16" charset="0"/>
              </a:rPr>
              <a:t>9</a:t>
            </a:r>
          </a:p>
        </p:txBody>
      </p:sp>
      <p:sp>
        <p:nvSpPr>
          <p:cNvPr id="29731" name="Text Box 35"/>
          <p:cNvSpPr txBox="1">
            <a:spLocks noChangeArrowheads="1"/>
          </p:cNvSpPr>
          <p:nvPr/>
        </p:nvSpPr>
        <p:spPr bwMode="auto">
          <a:xfrm>
            <a:off x="1245870" y="2870548"/>
            <a:ext cx="457200" cy="279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en-GB" altLang="ru-RU" sz="1300">
                <a:solidFill>
                  <a:srgbClr val="000000"/>
                </a:solidFill>
                <a:latin typeface="Times New Roman - 16" charset="0"/>
              </a:rPr>
              <a:t>10</a:t>
            </a:r>
          </a:p>
        </p:txBody>
      </p:sp>
    </p:spTree>
    <p:extLst>
      <p:ext uri="{BB962C8B-B14F-4D97-AF65-F5344CB8AC3E}">
        <p14:creationId xmlns:p14="http://schemas.microsoft.com/office/powerpoint/2010/main" val="16237085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reeform 2"/>
          <p:cNvSpPr>
            <a:spLocks/>
          </p:cNvSpPr>
          <p:nvPr/>
        </p:nvSpPr>
        <p:spPr bwMode="auto">
          <a:xfrm>
            <a:off x="822960" y="271397"/>
            <a:ext cx="7316629" cy="523223"/>
          </a:xfrm>
          <a:custGeom>
            <a:avLst/>
            <a:gdLst>
              <a:gd name="T0" fmla="*/ 0 w 5121"/>
              <a:gd name="T1" fmla="*/ 0 h 401"/>
              <a:gd name="T2" fmla="*/ 2147483647 w 5121"/>
              <a:gd name="T3" fmla="*/ 0 h 401"/>
              <a:gd name="T4" fmla="*/ 2147483647 w 5121"/>
              <a:gd name="T5" fmla="*/ 2147483647 h 401"/>
              <a:gd name="T6" fmla="*/ 0 w 5121"/>
              <a:gd name="T7" fmla="*/ 2147483647 h 401"/>
              <a:gd name="T8" fmla="*/ 0 w 5121"/>
              <a:gd name="T9" fmla="*/ 0 h 401"/>
              <a:gd name="T10" fmla="*/ 0 60000 65536"/>
              <a:gd name="T11" fmla="*/ 0 60000 65536"/>
              <a:gd name="T12" fmla="*/ 0 60000 65536"/>
              <a:gd name="T13" fmla="*/ 0 60000 65536"/>
              <a:gd name="T14" fmla="*/ 0 60000 65536"/>
              <a:gd name="T15" fmla="*/ 0 w 5121"/>
              <a:gd name="T16" fmla="*/ 0 h 401"/>
              <a:gd name="T17" fmla="*/ 5121 w 5121"/>
              <a:gd name="T18" fmla="*/ 401 h 401"/>
            </a:gdLst>
            <a:ahLst/>
            <a:cxnLst>
              <a:cxn ang="T10">
                <a:pos x="T0" y="T1"/>
              </a:cxn>
              <a:cxn ang="T11">
                <a:pos x="T2" y="T3"/>
              </a:cxn>
              <a:cxn ang="T12">
                <a:pos x="T4" y="T5"/>
              </a:cxn>
              <a:cxn ang="T13">
                <a:pos x="T6" y="T7"/>
              </a:cxn>
              <a:cxn ang="T14">
                <a:pos x="T8" y="T9"/>
              </a:cxn>
            </a:cxnLst>
            <a:rect l="T15" t="T16" r="T17" b="T18"/>
            <a:pathLst>
              <a:path w="5121" h="401">
                <a:moveTo>
                  <a:pt x="0" y="0"/>
                </a:moveTo>
                <a:lnTo>
                  <a:pt x="5120" y="0"/>
                </a:lnTo>
                <a:lnTo>
                  <a:pt x="5120" y="400"/>
                </a:lnTo>
                <a:lnTo>
                  <a:pt x="0" y="400"/>
                </a:lnTo>
                <a:lnTo>
                  <a:pt x="0" y="0"/>
                </a:lnTo>
                <a:close/>
              </a:path>
            </a:pathLst>
          </a:custGeom>
          <a:solidFill>
            <a:srgbClr val="FFFF00"/>
          </a:solidFill>
          <a:ln w="76200">
            <a:solidFill>
              <a:srgbClr val="000000"/>
            </a:solidFill>
            <a:round/>
            <a:headEnd/>
            <a:tailEnd/>
          </a:ln>
        </p:spPr>
        <p:txBody>
          <a:bodyPr wrap="none" lIns="79068" tIns="39534" rIns="79068" bIns="39534" anchor="ctr"/>
          <a:lstStyle/>
          <a:p>
            <a:endParaRPr lang="ru-RU"/>
          </a:p>
        </p:txBody>
      </p:sp>
      <p:sp>
        <p:nvSpPr>
          <p:cNvPr id="9219" name="Freeform 3"/>
          <p:cNvSpPr>
            <a:spLocks/>
          </p:cNvSpPr>
          <p:nvPr/>
        </p:nvSpPr>
        <p:spPr bwMode="auto">
          <a:xfrm>
            <a:off x="2137410" y="1002082"/>
            <a:ext cx="5092065" cy="533661"/>
          </a:xfrm>
          <a:custGeom>
            <a:avLst/>
            <a:gdLst>
              <a:gd name="T0" fmla="*/ 0 w 3249"/>
              <a:gd name="T1" fmla="*/ 0 h 409"/>
              <a:gd name="T2" fmla="*/ 2147483647 w 3249"/>
              <a:gd name="T3" fmla="*/ 0 h 409"/>
              <a:gd name="T4" fmla="*/ 2147483647 w 3249"/>
              <a:gd name="T5" fmla="*/ 2147483647 h 409"/>
              <a:gd name="T6" fmla="*/ 0 w 3249"/>
              <a:gd name="T7" fmla="*/ 2147483647 h 409"/>
              <a:gd name="T8" fmla="*/ 0 w 3249"/>
              <a:gd name="T9" fmla="*/ 0 h 409"/>
              <a:gd name="T10" fmla="*/ 0 60000 65536"/>
              <a:gd name="T11" fmla="*/ 0 60000 65536"/>
              <a:gd name="T12" fmla="*/ 0 60000 65536"/>
              <a:gd name="T13" fmla="*/ 0 60000 65536"/>
              <a:gd name="T14" fmla="*/ 0 60000 65536"/>
              <a:gd name="T15" fmla="*/ 0 w 3249"/>
              <a:gd name="T16" fmla="*/ 0 h 409"/>
              <a:gd name="T17" fmla="*/ 3249 w 3249"/>
              <a:gd name="T18" fmla="*/ 409 h 409"/>
            </a:gdLst>
            <a:ahLst/>
            <a:cxnLst>
              <a:cxn ang="T10">
                <a:pos x="T0" y="T1"/>
              </a:cxn>
              <a:cxn ang="T11">
                <a:pos x="T2" y="T3"/>
              </a:cxn>
              <a:cxn ang="T12">
                <a:pos x="T4" y="T5"/>
              </a:cxn>
              <a:cxn ang="T13">
                <a:pos x="T6" y="T7"/>
              </a:cxn>
              <a:cxn ang="T14">
                <a:pos x="T8" y="T9"/>
              </a:cxn>
            </a:cxnLst>
            <a:rect l="T15" t="T16" r="T17" b="T18"/>
            <a:pathLst>
              <a:path w="3249" h="409">
                <a:moveTo>
                  <a:pt x="0" y="0"/>
                </a:moveTo>
                <a:lnTo>
                  <a:pt x="3248" y="0"/>
                </a:lnTo>
                <a:lnTo>
                  <a:pt x="3248" y="408"/>
                </a:lnTo>
                <a:lnTo>
                  <a:pt x="0" y="408"/>
                </a:lnTo>
                <a:lnTo>
                  <a:pt x="0" y="0"/>
                </a:lnTo>
                <a:close/>
              </a:path>
            </a:pathLst>
          </a:custGeom>
          <a:solidFill>
            <a:srgbClr val="FFFF00"/>
          </a:solidFill>
          <a:ln w="76200">
            <a:solidFill>
              <a:srgbClr val="000000"/>
            </a:solidFill>
            <a:round/>
            <a:headEnd/>
            <a:tailEnd/>
          </a:ln>
        </p:spPr>
        <p:txBody>
          <a:bodyPr wrap="none" lIns="79068" tIns="39534" rIns="79068" bIns="39534" anchor="ctr"/>
          <a:lstStyle/>
          <a:p>
            <a:endParaRPr lang="ru-RU"/>
          </a:p>
        </p:txBody>
      </p:sp>
      <p:sp>
        <p:nvSpPr>
          <p:cNvPr id="9220" name="Text Box 4"/>
          <p:cNvSpPr txBox="1">
            <a:spLocks noChangeArrowheads="1"/>
          </p:cNvSpPr>
          <p:nvPr/>
        </p:nvSpPr>
        <p:spPr bwMode="auto">
          <a:xfrm>
            <a:off x="845820" y="250521"/>
            <a:ext cx="7086600" cy="3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algn="ctr" eaLnBrk="1" hangingPunct="1">
              <a:spcBef>
                <a:spcPct val="0"/>
              </a:spcBef>
              <a:buFontTx/>
              <a:buNone/>
            </a:pPr>
            <a:r>
              <a:rPr kumimoji="0" lang="ru-RU" altLang="ru-RU" sz="1700" b="1" dirty="0" err="1">
                <a:solidFill>
                  <a:srgbClr val="32CD32"/>
                </a:solidFill>
                <a:latin typeface="Times New Roman" panose="02020603050405020304" pitchFamily="18" charset="0"/>
                <a:cs typeface="Times New Roman" panose="02020603050405020304" pitchFamily="18" charset="0"/>
              </a:rPr>
              <a:t>Құпия</a:t>
            </a:r>
            <a:r>
              <a:rPr kumimoji="0" lang="ru-RU" altLang="ru-RU" sz="1700" b="1" dirty="0">
                <a:solidFill>
                  <a:srgbClr val="32CD32"/>
                </a:solidFill>
                <a:latin typeface="Times New Roman" panose="02020603050405020304" pitchFamily="18" charset="0"/>
                <a:cs typeface="Times New Roman" panose="02020603050405020304" pitchFamily="18" charset="0"/>
              </a:rPr>
              <a:t> </a:t>
            </a:r>
            <a:r>
              <a:rPr kumimoji="0" lang="ru-RU" altLang="ru-RU" sz="1700" b="1" dirty="0" err="1">
                <a:solidFill>
                  <a:srgbClr val="32CD32"/>
                </a:solidFill>
                <a:latin typeface="Times New Roman" panose="02020603050405020304" pitchFamily="18" charset="0"/>
                <a:cs typeface="Times New Roman" panose="02020603050405020304" pitchFamily="18" charset="0"/>
              </a:rPr>
              <a:t>зат</a:t>
            </a:r>
            <a:r>
              <a:rPr kumimoji="0" lang="ru-RU" altLang="ru-RU" sz="1700" b="1" dirty="0">
                <a:solidFill>
                  <a:srgbClr val="32CD32"/>
                </a:solidFill>
                <a:latin typeface="Times New Roman" panose="02020603050405020304" pitchFamily="18" charset="0"/>
                <a:cs typeface="Times New Roman" panose="02020603050405020304" pitchFamily="18" charset="0"/>
              </a:rPr>
              <a:t> –</a:t>
            </a:r>
            <a:r>
              <a:rPr kumimoji="0" lang="en-GB" altLang="ru-RU" sz="1700" b="1" dirty="0">
                <a:solidFill>
                  <a:srgbClr val="32CD32"/>
                </a:solidFill>
                <a:latin typeface="Times New Roman" panose="02020603050405020304" pitchFamily="18" charset="0"/>
                <a:cs typeface="Times New Roman" panose="02020603050405020304" pitchFamily="18" charset="0"/>
              </a:rPr>
              <a:t> </a:t>
            </a:r>
            <a:r>
              <a:rPr kumimoji="0" lang="kk-KZ" altLang="ru-RU" sz="1700" b="1" dirty="0">
                <a:solidFill>
                  <a:srgbClr val="32CD32"/>
                </a:solidFill>
                <a:latin typeface="Times New Roman" panose="02020603050405020304" pitchFamily="18" charset="0"/>
                <a:cs typeface="Times New Roman" panose="02020603050405020304" pitchFamily="18" charset="0"/>
              </a:rPr>
              <a:t>мына зат бойынша 5 сұрақ құрастырыңыз</a:t>
            </a:r>
            <a:r>
              <a:rPr kumimoji="0" lang="en-GB" altLang="ru-RU" sz="1700" b="1" dirty="0">
                <a:solidFill>
                  <a:srgbClr val="32CD32"/>
                </a:solidFill>
                <a:latin typeface="Times New Roman" panose="02020603050405020304" pitchFamily="18" charset="0"/>
                <a:cs typeface="Times New Roman" panose="02020603050405020304" pitchFamily="18" charset="0"/>
              </a:rPr>
              <a:t>:</a:t>
            </a:r>
          </a:p>
        </p:txBody>
      </p:sp>
      <p:sp>
        <p:nvSpPr>
          <p:cNvPr id="9221" name="Freeform 5"/>
          <p:cNvSpPr>
            <a:spLocks/>
          </p:cNvSpPr>
          <p:nvPr/>
        </p:nvSpPr>
        <p:spPr bwMode="auto">
          <a:xfrm>
            <a:off x="571500" y="1732767"/>
            <a:ext cx="7945279" cy="4124456"/>
          </a:xfrm>
          <a:custGeom>
            <a:avLst/>
            <a:gdLst>
              <a:gd name="T0" fmla="*/ 0 w 5561"/>
              <a:gd name="T1" fmla="*/ 0 h 3161"/>
              <a:gd name="T2" fmla="*/ 2147483647 w 5561"/>
              <a:gd name="T3" fmla="*/ 0 h 3161"/>
              <a:gd name="T4" fmla="*/ 2147483647 w 5561"/>
              <a:gd name="T5" fmla="*/ 2147483647 h 3161"/>
              <a:gd name="T6" fmla="*/ 0 w 5561"/>
              <a:gd name="T7" fmla="*/ 2147483647 h 3161"/>
              <a:gd name="T8" fmla="*/ 0 w 5561"/>
              <a:gd name="T9" fmla="*/ 0 h 3161"/>
              <a:gd name="T10" fmla="*/ 0 60000 65536"/>
              <a:gd name="T11" fmla="*/ 0 60000 65536"/>
              <a:gd name="T12" fmla="*/ 0 60000 65536"/>
              <a:gd name="T13" fmla="*/ 0 60000 65536"/>
              <a:gd name="T14" fmla="*/ 0 60000 65536"/>
              <a:gd name="T15" fmla="*/ 0 w 5561"/>
              <a:gd name="T16" fmla="*/ 0 h 3161"/>
              <a:gd name="T17" fmla="*/ 5561 w 5561"/>
              <a:gd name="T18" fmla="*/ 3161 h 3161"/>
            </a:gdLst>
            <a:ahLst/>
            <a:cxnLst>
              <a:cxn ang="T10">
                <a:pos x="T0" y="T1"/>
              </a:cxn>
              <a:cxn ang="T11">
                <a:pos x="T2" y="T3"/>
              </a:cxn>
              <a:cxn ang="T12">
                <a:pos x="T4" y="T5"/>
              </a:cxn>
              <a:cxn ang="T13">
                <a:pos x="T6" y="T7"/>
              </a:cxn>
              <a:cxn ang="T14">
                <a:pos x="T8" y="T9"/>
              </a:cxn>
            </a:cxnLst>
            <a:rect l="T15" t="T16" r="T17" b="T18"/>
            <a:pathLst>
              <a:path w="5561" h="3161">
                <a:moveTo>
                  <a:pt x="0" y="0"/>
                </a:moveTo>
                <a:lnTo>
                  <a:pt x="5560" y="0"/>
                </a:lnTo>
                <a:lnTo>
                  <a:pt x="5560" y="3160"/>
                </a:lnTo>
                <a:lnTo>
                  <a:pt x="0" y="3160"/>
                </a:lnTo>
                <a:lnTo>
                  <a:pt x="0" y="0"/>
                </a:lnTo>
                <a:close/>
              </a:path>
            </a:pathLst>
          </a:custGeom>
          <a:solidFill>
            <a:srgbClr val="FFFF00"/>
          </a:solidFill>
          <a:ln w="76200">
            <a:solidFill>
              <a:srgbClr val="000000"/>
            </a:solidFill>
            <a:round/>
            <a:headEnd/>
            <a:tailEnd/>
          </a:ln>
        </p:spPr>
        <p:txBody>
          <a:bodyPr wrap="none" lIns="79068" tIns="39534" rIns="79068" bIns="39534" anchor="ctr"/>
          <a:lstStyle/>
          <a:p>
            <a:endParaRPr lang="ru-RU"/>
          </a:p>
        </p:txBody>
      </p:sp>
      <p:sp>
        <p:nvSpPr>
          <p:cNvPr id="9222" name="Text Box 6"/>
          <p:cNvSpPr txBox="1">
            <a:spLocks noChangeArrowheads="1"/>
          </p:cNvSpPr>
          <p:nvPr/>
        </p:nvSpPr>
        <p:spPr bwMode="auto">
          <a:xfrm>
            <a:off x="2297430" y="1062103"/>
            <a:ext cx="5126355" cy="433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algn="ctr" eaLnBrk="1" hangingPunct="1">
              <a:spcBef>
                <a:spcPct val="0"/>
              </a:spcBef>
              <a:buFontTx/>
              <a:buNone/>
            </a:pPr>
            <a:r>
              <a:rPr kumimoji="0" lang="ru-RU" altLang="ru-RU" sz="2300" b="1">
                <a:solidFill>
                  <a:srgbClr val="32CD32"/>
                </a:solidFill>
              </a:rPr>
              <a:t>Бұл не? деп СҰРАМАҢЫЗ </a:t>
            </a:r>
            <a:endParaRPr kumimoji="0" lang="en-GB" altLang="ru-RU" sz="2300" b="1">
              <a:solidFill>
                <a:srgbClr val="32CD32"/>
              </a:solidFill>
            </a:endParaRPr>
          </a:p>
        </p:txBody>
      </p:sp>
      <p:sp>
        <p:nvSpPr>
          <p:cNvPr id="9223" name="Text Box 7"/>
          <p:cNvSpPr txBox="1">
            <a:spLocks noChangeArrowheads="1"/>
          </p:cNvSpPr>
          <p:nvPr/>
        </p:nvSpPr>
        <p:spPr bwMode="auto">
          <a:xfrm>
            <a:off x="3177540" y="1941534"/>
            <a:ext cx="2560320" cy="279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1300">
                <a:solidFill>
                  <a:srgbClr val="000000"/>
                </a:solidFill>
                <a:latin typeface="Lucida Handwriting - 16" charset="0"/>
              </a:rPr>
              <a:t>ВСТАВЬТЕ ИЗОБРАЖЕНИЕ</a:t>
            </a:r>
            <a:endParaRPr kumimoji="0" lang="en-GB" altLang="ru-RU" sz="1300">
              <a:solidFill>
                <a:srgbClr val="000000"/>
              </a:solidFill>
              <a:latin typeface="Lucida Handwriting - 16" charset="0"/>
            </a:endParaRPr>
          </a:p>
        </p:txBody>
      </p:sp>
      <p:pic>
        <p:nvPicPr>
          <p:cNvPr id="9224" name="Picture 8" descr="E9107[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37410" y="1941534"/>
            <a:ext cx="4666838" cy="31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22498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3"/>
          <p:cNvSpPr txBox="1">
            <a:spLocks noChangeArrowheads="1"/>
          </p:cNvSpPr>
          <p:nvPr/>
        </p:nvSpPr>
        <p:spPr bwMode="auto">
          <a:xfrm>
            <a:off x="2303145" y="146137"/>
            <a:ext cx="6463665" cy="695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4000" b="1" u="sng">
                <a:solidFill>
                  <a:srgbClr val="0000FF"/>
                </a:solidFill>
                <a:latin typeface="Bookman Old Style - 8" charset="0"/>
              </a:rPr>
              <a:t>конверт-</a:t>
            </a:r>
            <a:r>
              <a:rPr kumimoji="0" lang="ru-RU" altLang="ru-RU" sz="4000" b="1" u="sng">
                <a:solidFill>
                  <a:srgbClr val="0000FF"/>
                </a:solidFill>
              </a:rPr>
              <a:t>сұрақ</a:t>
            </a:r>
            <a:endParaRPr kumimoji="0" lang="en-GB" altLang="ru-RU" sz="4000" b="1" u="sng">
              <a:solidFill>
                <a:srgbClr val="0000FF"/>
              </a:solidFill>
              <a:latin typeface="Bookman Old Style - 8" charset="0"/>
            </a:endParaRPr>
          </a:p>
        </p:txBody>
      </p:sp>
      <p:sp>
        <p:nvSpPr>
          <p:cNvPr id="15363" name="Text Box 4"/>
          <p:cNvSpPr txBox="1">
            <a:spLocks noChangeArrowheads="1"/>
          </p:cNvSpPr>
          <p:nvPr/>
        </p:nvSpPr>
        <p:spPr bwMode="auto">
          <a:xfrm>
            <a:off x="3811905" y="1584021"/>
            <a:ext cx="5166360" cy="432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068" tIns="39534" rIns="79068" bIns="39534">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ru-RU" altLang="ru-RU" sz="2100"/>
              <a:t>2-3 </a:t>
            </a:r>
            <a:r>
              <a:rPr kumimoji="0" lang="kk-KZ" altLang="ru-RU" sz="2100"/>
              <a:t>сұрақ жазып, конвертке салыңыз</a:t>
            </a:r>
            <a:r>
              <a:rPr kumimoji="0" lang="ru-RU" altLang="ru-RU" sz="2100"/>
              <a:t> </a:t>
            </a:r>
            <a:r>
              <a:rPr kumimoji="0" lang="en-US" altLang="ru-RU" sz="2100"/>
              <a:t>(</a:t>
            </a:r>
            <a:r>
              <a:rPr kumimoji="0" lang="kk-KZ" altLang="ru-RU" sz="2100"/>
              <a:t>оқу мақсатына қарай</a:t>
            </a:r>
            <a:r>
              <a:rPr kumimoji="0" lang="ru-RU" altLang="ru-RU" sz="2100"/>
              <a:t>)</a:t>
            </a:r>
            <a:r>
              <a:rPr kumimoji="0" lang="en-GB" altLang="ru-RU" sz="2100"/>
              <a:t>. </a:t>
            </a:r>
            <a:r>
              <a:rPr kumimoji="0" lang="kk-KZ" altLang="ru-RU" sz="2100"/>
              <a:t>Әрбір оқушыда өзінікі болатындай етіп, бірнеше конверт дайындаңыз. Әрқайсысына екі минут беріңіз</a:t>
            </a:r>
            <a:r>
              <a:rPr kumimoji="0" lang="ru-RU" altLang="ru-RU" sz="2100"/>
              <a:t>: </a:t>
            </a:r>
            <a:r>
              <a:rPr kumimoji="0" lang="kk-KZ" altLang="ru-RU" sz="2100"/>
              <a:t>оқушы стикерде атын және жауабын жазады</a:t>
            </a:r>
            <a:r>
              <a:rPr kumimoji="0" lang="ru-RU" altLang="ru-RU" sz="2100"/>
              <a:t>; </a:t>
            </a:r>
            <a:r>
              <a:rPr kumimoji="0" lang="kk-KZ" altLang="ru-RU" sz="2100"/>
              <a:t>екі минут өткен соң конверт келесі оқушыға беріледі, осылай бұл 2-3 сұраққа барлығы жауап бергенше жүре береді. Стикерлерді жинап, бірнеше жауапты дауыстап оқыңыз </a:t>
            </a:r>
            <a:r>
              <a:rPr kumimoji="0" lang="ru-RU" altLang="ru-RU" sz="2100"/>
              <a:t>(</a:t>
            </a:r>
            <a:r>
              <a:rPr kumimoji="0" lang="kk-KZ" altLang="ru-RU" sz="2100"/>
              <a:t>аттарын атамастан</a:t>
            </a:r>
            <a:r>
              <a:rPr kumimoji="0" lang="ru-RU" altLang="ru-RU" sz="2100"/>
              <a:t>); </a:t>
            </a:r>
            <a:r>
              <a:rPr kumimoji="0" lang="kk-KZ" altLang="ru-RU" sz="2100"/>
              <a:t>сынып белгілі бір сұрақтың қаншалықты дұрыс болғанын талқылайды. </a:t>
            </a:r>
            <a:endParaRPr kumimoji="0" lang="en-GB" altLang="ru-RU" sz="2100"/>
          </a:p>
        </p:txBody>
      </p:sp>
      <p:pic>
        <p:nvPicPr>
          <p:cNvPr id="15364" name="Picture 5" descr="envelopes[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591" y="1833237"/>
            <a:ext cx="3980498" cy="2839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1094036"/>
      </p:ext>
    </p:extLst>
  </p:cSld>
  <p:clrMapOvr>
    <a:masterClrMapping/>
  </p:clrMapOvr>
  <p:timing>
    <p:tnLst>
      <p:par>
        <p:cTn id="1" dur="indefinite" restart="never" nodeType="tmRoot"/>
      </p:par>
    </p:tnLst>
  </p:timing>
</p:sld>
</file>

<file path=ppt/theme/theme1.xml><?xml version="1.0" encoding="utf-8"?>
<a:theme xmlns:a="http://schemas.openxmlformats.org/drawingml/2006/main" name="07.11.">
  <a:themeElements>
    <a:clrScheme name="CD100_dark_2002 7">
      <a:dk1>
        <a:srgbClr val="003B76"/>
      </a:dk1>
      <a:lt1>
        <a:srgbClr val="FFFFFF"/>
      </a:lt1>
      <a:dk2>
        <a:srgbClr val="003399"/>
      </a:dk2>
      <a:lt2>
        <a:srgbClr val="C0C0C0"/>
      </a:lt2>
      <a:accent1>
        <a:srgbClr val="FCC704"/>
      </a:accent1>
      <a:accent2>
        <a:srgbClr val="A01DD5"/>
      </a:accent2>
      <a:accent3>
        <a:srgbClr val="AAADCA"/>
      </a:accent3>
      <a:accent4>
        <a:srgbClr val="DADADA"/>
      </a:accent4>
      <a:accent5>
        <a:srgbClr val="FDE0AA"/>
      </a:accent5>
      <a:accent6>
        <a:srgbClr val="9119C1"/>
      </a:accent6>
      <a:hlink>
        <a:srgbClr val="66C5F4"/>
      </a:hlink>
      <a:folHlink>
        <a:srgbClr val="009999"/>
      </a:folHlink>
    </a:clrScheme>
    <a:fontScheme name="CD100_dark_2002">
      <a:majorFont>
        <a:latin typeface="Arial"/>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ru-RU" sz="1800" b="0" i="0" u="none" strike="noStrike" cap="none" normalizeH="0" baseline="0" smtClean="0">
            <a:ln>
              <a:noFill/>
            </a:ln>
            <a:solidFill>
              <a:schemeClr val="tx1"/>
            </a:solidFill>
            <a:effectLst/>
            <a:latin typeface="Arial" charset="0"/>
          </a:defRPr>
        </a:defPPr>
      </a:lstStyle>
    </a:lnDef>
  </a:objectDefaults>
  <a:extraClrSchemeLst>
    <a:extraClrScheme>
      <a:clrScheme name="CD100_dark_2002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CD100_dark_2002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CD100_dark_2002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CD100_dark_2002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CD100_dark_2002 5">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CD100_dark_2002 6">
        <a:dk1>
          <a:srgbClr val="003B76"/>
        </a:dk1>
        <a:lt1>
          <a:srgbClr val="FFFFFF"/>
        </a:lt1>
        <a:dk2>
          <a:srgbClr val="003399"/>
        </a:dk2>
        <a:lt2>
          <a:srgbClr val="C0C0C0"/>
        </a:lt2>
        <a:accent1>
          <a:srgbClr val="FCC704"/>
        </a:accent1>
        <a:accent2>
          <a:srgbClr val="A01DD5"/>
        </a:accent2>
        <a:accent3>
          <a:srgbClr val="AAADCA"/>
        </a:accent3>
        <a:accent4>
          <a:srgbClr val="DADADA"/>
        </a:accent4>
        <a:accent5>
          <a:srgbClr val="FDE0AA"/>
        </a:accent5>
        <a:accent6>
          <a:srgbClr val="9119C1"/>
        </a:accent6>
        <a:hlink>
          <a:srgbClr val="126CD0"/>
        </a:hlink>
        <a:folHlink>
          <a:srgbClr val="009999"/>
        </a:folHlink>
      </a:clrScheme>
      <a:clrMap bg1="dk2" tx1="lt1" bg2="dk1" tx2="lt2" accent1="accent1" accent2="accent2" accent3="accent3" accent4="accent4" accent5="accent5" accent6="accent6" hlink="hlink" folHlink="folHlink"/>
    </a:extraClrScheme>
    <a:extraClrScheme>
      <a:clrScheme name="CD100_dark_2002 7">
        <a:dk1>
          <a:srgbClr val="003B76"/>
        </a:dk1>
        <a:lt1>
          <a:srgbClr val="FFFFFF"/>
        </a:lt1>
        <a:dk2>
          <a:srgbClr val="003399"/>
        </a:dk2>
        <a:lt2>
          <a:srgbClr val="C0C0C0"/>
        </a:lt2>
        <a:accent1>
          <a:srgbClr val="FCC704"/>
        </a:accent1>
        <a:accent2>
          <a:srgbClr val="A01DD5"/>
        </a:accent2>
        <a:accent3>
          <a:srgbClr val="AAADCA"/>
        </a:accent3>
        <a:accent4>
          <a:srgbClr val="DADADA"/>
        </a:accent4>
        <a:accent5>
          <a:srgbClr val="FDE0AA"/>
        </a:accent5>
        <a:accent6>
          <a:srgbClr val="9119C1"/>
        </a:accent6>
        <a:hlink>
          <a:srgbClr val="66C5F4"/>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07.11.</Template>
  <TotalTime>173</TotalTime>
  <Words>1546</Words>
  <Application>Microsoft Office PowerPoint</Application>
  <PresentationFormat>Экран (4:3)</PresentationFormat>
  <Paragraphs>432</Paragraphs>
  <Slides>23</Slides>
  <Notes>9</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07.11.</vt:lpstr>
      <vt:lpstr>Оқыту мен  оқудағы жаңа әдіс тәсілдер</vt:lpstr>
      <vt:lpstr>Оқыту мен  оқудағы жаңа әдіс тәсілдер</vt:lpstr>
      <vt:lpstr>Бұл рәсімдеудің, міндеттердің немесе тапсырмалардың  сипаттамасы</vt:lpstr>
      <vt:lpstr>Презентация PowerPoint</vt:lpstr>
      <vt:lpstr> Біз оқушыларымыздың мынадай болғанын қалаймыз:</vt:lpstr>
      <vt:lpstr>Мұғалім бір оқушыны таңдап алады және оның маңдайына негізгі сөз жазылған стикерді жапсырады – қатысушы сыныпқа 10 сұрақ қоя алады, оған жауап не ИӘ, не ЖОҚ деп беріледі.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vt:lpstr>
      <vt:lpstr> </vt:lpstr>
      <vt:lpstr>Презентация PowerPoint</vt:lpstr>
      <vt:lpstr>Презентация PowerPoint</vt:lpstr>
      <vt:lpstr> </vt:lpstr>
      <vt:lpstr>Презентация PowerPoint</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Оқыту меноқудағы жаңа әдіс тәсілдер</dc:title>
  <dc:creator>21</dc:creator>
  <cp:lastModifiedBy>21</cp:lastModifiedBy>
  <cp:revision>29</cp:revision>
  <dcterms:created xsi:type="dcterms:W3CDTF">2014-11-06T09:36:21Z</dcterms:created>
  <dcterms:modified xsi:type="dcterms:W3CDTF">2014-11-07T03:48:26Z</dcterms:modified>
</cp:coreProperties>
</file>