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5A8D85-CE5E-4BF9-84D1-B78E726C471E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119B81-7E1E-462E-AB0A-0044BACF2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ф 1\DSC_03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8172" r="6731" b="12500"/>
          <a:stretch/>
        </p:blipFill>
        <p:spPr bwMode="auto">
          <a:xfrm>
            <a:off x="323528" y="260648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 1\DSC_03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6049"/>
            <a:ext cx="41765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 1\DSC_0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96044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ф 1\DSC_031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33654" r="12340" b="35096"/>
          <a:stretch/>
        </p:blipFill>
        <p:spPr bwMode="auto">
          <a:xfrm rot="20583896">
            <a:off x="128856" y="3605770"/>
            <a:ext cx="3678146" cy="16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 1\DSC_031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5721" b="44952"/>
          <a:stretch/>
        </p:blipFill>
        <p:spPr bwMode="auto">
          <a:xfrm rot="1328221">
            <a:off x="4962379" y="3718055"/>
            <a:ext cx="4025852" cy="163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1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IMG_20151008_1746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294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 1\IMG_20151008_1746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r="6891"/>
          <a:stretch/>
        </p:blipFill>
        <p:spPr bwMode="auto">
          <a:xfrm>
            <a:off x="4860032" y="206865"/>
            <a:ext cx="3960440" cy="2926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 1\IMG_20151008_1746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" y="3428999"/>
            <a:ext cx="4547445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 1\IMG_20151008_1746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6044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8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IMG_20160127_1723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4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 1\IMG_20160127_1723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0445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 1\IMG_20160127_1723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2" y="3573016"/>
            <a:ext cx="422463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 1\IMG_20160127_1724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10445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27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DSC_00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8597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 1\DSC_00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 bwMode="auto">
          <a:xfrm>
            <a:off x="4837491" y="188640"/>
            <a:ext cx="405499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 1\DSC_00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2996"/>
            <a:ext cx="4464496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15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DSC_00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605"/>
            <a:ext cx="4464496" cy="325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 1\DSC_00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/>
          <a:stretch/>
        </p:blipFill>
        <p:spPr bwMode="auto">
          <a:xfrm>
            <a:off x="4860032" y="188640"/>
            <a:ext cx="4032448" cy="328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 1\DSC_0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0439"/>
            <a:ext cx="2167136" cy="320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 1\DSC_009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21875" r="3846"/>
          <a:stretch/>
        </p:blipFill>
        <p:spPr bwMode="auto">
          <a:xfrm>
            <a:off x="2509633" y="3493046"/>
            <a:ext cx="4191000" cy="3208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 1\DSC_009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10817" r="15064"/>
          <a:stretch/>
        </p:blipFill>
        <p:spPr bwMode="auto">
          <a:xfrm>
            <a:off x="6500758" y="3499261"/>
            <a:ext cx="2376264" cy="318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01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DSC_0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484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 1\DSC_01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7"/>
          <a:stretch/>
        </p:blipFill>
        <p:spPr bwMode="auto">
          <a:xfrm>
            <a:off x="4644008" y="188640"/>
            <a:ext cx="424847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 1\DSC_0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 1\DSC_01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2553"/>
            <a:ext cx="4157345" cy="293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69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 1\DSC_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735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 1\DSC_02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50"/>
            <a:ext cx="4608512" cy="31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ф 1\DSC_02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6085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6708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2016-11-03T08:58:37Z</dcterms:created>
  <dcterms:modified xsi:type="dcterms:W3CDTF">2016-11-03T10:15:34Z</dcterms:modified>
</cp:coreProperties>
</file>