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A8D85-CE5E-4BF9-84D1-B78E726C471E}" type="datetimeFigureOut">
              <a:rPr lang="ru-RU" smtClean="0"/>
              <a:t>03.11.2016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19B81-7E1E-462E-AB0A-0044BACF2BA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A8D85-CE5E-4BF9-84D1-B78E726C471E}" type="datetimeFigureOut">
              <a:rPr lang="ru-RU" smtClean="0"/>
              <a:t>03.11.2016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19B81-7E1E-462E-AB0A-0044BACF2B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A8D85-CE5E-4BF9-84D1-B78E726C471E}" type="datetimeFigureOut">
              <a:rPr lang="ru-RU" smtClean="0"/>
              <a:t>03.11.2016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19B81-7E1E-462E-AB0A-0044BACF2B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A8D85-CE5E-4BF9-84D1-B78E726C471E}" type="datetimeFigureOut">
              <a:rPr lang="ru-RU" smtClean="0"/>
              <a:t>03.11.2016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19B81-7E1E-462E-AB0A-0044BACF2BA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A8D85-CE5E-4BF9-84D1-B78E726C471E}" type="datetimeFigureOut">
              <a:rPr lang="ru-RU" smtClean="0"/>
              <a:t>03.11.2016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19B81-7E1E-462E-AB0A-0044BACF2B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A8D85-CE5E-4BF9-84D1-B78E726C471E}" type="datetimeFigureOut">
              <a:rPr lang="ru-RU" smtClean="0"/>
              <a:t>03.11.2016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19B81-7E1E-462E-AB0A-0044BACF2BA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A8D85-CE5E-4BF9-84D1-B78E726C471E}" type="datetimeFigureOut">
              <a:rPr lang="ru-RU" smtClean="0"/>
              <a:t>03.11.2016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19B81-7E1E-462E-AB0A-0044BACF2BA4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A8D85-CE5E-4BF9-84D1-B78E726C471E}" type="datetimeFigureOut">
              <a:rPr lang="ru-RU" smtClean="0"/>
              <a:t>03.11.2016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19B81-7E1E-462E-AB0A-0044BACF2B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A8D85-CE5E-4BF9-84D1-B78E726C471E}" type="datetimeFigureOut">
              <a:rPr lang="ru-RU" smtClean="0"/>
              <a:t>03.11.2016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19B81-7E1E-462E-AB0A-0044BACF2B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A8D85-CE5E-4BF9-84D1-B78E726C471E}" type="datetimeFigureOut">
              <a:rPr lang="ru-RU" smtClean="0"/>
              <a:t>03.11.2016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19B81-7E1E-462E-AB0A-0044BACF2BA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A8D85-CE5E-4BF9-84D1-B78E726C471E}" type="datetimeFigureOut">
              <a:rPr lang="ru-RU" smtClean="0"/>
              <a:t>03.11.2016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19B81-7E1E-462E-AB0A-0044BACF2BA4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D5A8D85-CE5E-4BF9-84D1-B78E726C471E}" type="datetimeFigureOut">
              <a:rPr lang="ru-RU" smtClean="0"/>
              <a:t>03.11.2016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2119B81-7E1E-462E-AB0A-0044BACF2BA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E:\ф 1\DSC_0319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4" t="8172" r="6731" b="12500"/>
          <a:stretch/>
        </p:blipFill>
        <p:spPr bwMode="auto">
          <a:xfrm>
            <a:off x="323528" y="260648"/>
            <a:ext cx="4464496" cy="32403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E:\ф 1\DSC_0321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46049"/>
            <a:ext cx="4176580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E:\ф 1\DSC_031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077072"/>
            <a:ext cx="3960440" cy="26642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E:\ф 1\DSC_0313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0" t="33654" r="12340" b="35096"/>
          <a:stretch/>
        </p:blipFill>
        <p:spPr bwMode="auto">
          <a:xfrm rot="20583896">
            <a:off x="128856" y="3605770"/>
            <a:ext cx="3678146" cy="1656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E:\ф 1\DSC_0314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79" t="25721" b="44952"/>
          <a:stretch/>
        </p:blipFill>
        <p:spPr bwMode="auto">
          <a:xfrm rot="1328221">
            <a:off x="4962379" y="3718055"/>
            <a:ext cx="4025852" cy="16303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72121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E:\ф 1\IMG_20151008_17462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4536504" cy="29449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E:\ф 1\IMG_20151008_174630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76" r="6891"/>
          <a:stretch/>
        </p:blipFill>
        <p:spPr bwMode="auto">
          <a:xfrm>
            <a:off x="4860032" y="206865"/>
            <a:ext cx="3960440" cy="292671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E:\ф 1\IMG_20151008_17463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71" y="3428999"/>
            <a:ext cx="4547445" cy="324036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E:\ф 1\IMG_20151008_17465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429000"/>
            <a:ext cx="3960440" cy="32403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18969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E:\ф 1\IMG_20160127_17231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4248472" cy="2952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E:\ф 1\IMG_20160127_17232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88640"/>
            <a:ext cx="4104456" cy="2952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E:\ф 1\IMG_20160127_17234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62" y="3573016"/>
            <a:ext cx="4224630" cy="3096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E:\ф 1\IMG_20160127_17241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573016"/>
            <a:ext cx="4104456" cy="30963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7272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E:\ф 1\DSC_003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4585970" cy="3057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E:\ф 1\DSC_0037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46"/>
          <a:stretch/>
        </p:blipFill>
        <p:spPr bwMode="auto">
          <a:xfrm>
            <a:off x="4837491" y="188640"/>
            <a:ext cx="4054990" cy="64087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E:\ф 1\DSC_005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92996"/>
            <a:ext cx="4464496" cy="30603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631580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E:\ф 1\DSC_005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15605"/>
            <a:ext cx="4464496" cy="32553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E:\ф 1\DSC_008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19"/>
          <a:stretch/>
        </p:blipFill>
        <p:spPr bwMode="auto">
          <a:xfrm>
            <a:off x="4860032" y="188640"/>
            <a:ext cx="4032448" cy="32823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E:\ф 1\DSC_008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80439"/>
            <a:ext cx="2167136" cy="32087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E:\ф 1\DSC_0090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75" t="21875" r="3846"/>
          <a:stretch/>
        </p:blipFill>
        <p:spPr bwMode="auto">
          <a:xfrm>
            <a:off x="2509633" y="3493046"/>
            <a:ext cx="4191000" cy="320800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 descr="E:\ф 1\DSC_0092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76" t="10817" r="15064"/>
          <a:stretch/>
        </p:blipFill>
        <p:spPr bwMode="auto">
          <a:xfrm>
            <a:off x="6500758" y="3499261"/>
            <a:ext cx="2376264" cy="31899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06014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E:\ф 1\DSC_009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8640"/>
            <a:ext cx="4248472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E:\ф 1\DSC_0120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147"/>
          <a:stretch/>
        </p:blipFill>
        <p:spPr bwMode="auto">
          <a:xfrm>
            <a:off x="4644008" y="188640"/>
            <a:ext cx="4248472" cy="30963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E:\ф 1\DSC_012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01008"/>
            <a:ext cx="4248472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E:\ф 1\DSC_012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32553"/>
            <a:ext cx="4157345" cy="2938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016907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E:\ф 1\DSC_021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3873500" cy="6480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E:\ф 1\DSC_025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23850"/>
            <a:ext cx="4608512" cy="31771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E:\ф 1\DSC_029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645024"/>
            <a:ext cx="4608512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4267088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76</TotalTime>
  <Words>0</Words>
  <Application>Microsoft Office PowerPoint</Application>
  <PresentationFormat>Экран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5</cp:revision>
  <dcterms:created xsi:type="dcterms:W3CDTF">2016-11-03T08:58:37Z</dcterms:created>
  <dcterms:modified xsi:type="dcterms:W3CDTF">2016-11-03T10:15:34Z</dcterms:modified>
</cp:coreProperties>
</file>