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60" r:id="rId4"/>
    <p:sldId id="270" r:id="rId5"/>
    <p:sldId id="261" r:id="rId6"/>
    <p:sldId id="272" r:id="rId7"/>
    <p:sldId id="262" r:id="rId8"/>
    <p:sldId id="276" r:id="rId9"/>
    <p:sldId id="263" r:id="rId10"/>
    <p:sldId id="275" r:id="rId11"/>
    <p:sldId id="264" r:id="rId12"/>
    <p:sldId id="278" r:id="rId13"/>
    <p:sldId id="265" r:id="rId14"/>
    <p:sldId id="274" r:id="rId15"/>
    <p:sldId id="266" r:id="rId16"/>
    <p:sldId id="277" r:id="rId17"/>
    <p:sldId id="267" r:id="rId18"/>
    <p:sldId id="280" r:id="rId19"/>
    <p:sldId id="268" r:id="rId20"/>
    <p:sldId id="273" r:id="rId21"/>
    <p:sldId id="269" r:id="rId22"/>
    <p:sldId id="258" r:id="rId23"/>
    <p:sldId id="28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468D43-0152-4879-8BCB-0D43991708E3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CE003-05E8-4ED0-A5E9-5331596E011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Танграм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Чья команда быстрее сложит фигуру животного, та и выиграла.</a:t>
            </a:r>
            <a:endParaRPr lang="ru-RU" sz="12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E003-05E8-4ED0-A5E9-5331596E011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CE003-05E8-4ED0-A5E9-5331596E011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8E5D992-E60F-435E-83C2-88B7F5BF818E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61EEE0B-7864-4C28-AF90-C4275765C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E5D992-E60F-435E-83C2-88B7F5BF818E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EEE0B-7864-4C28-AF90-C4275765C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8E5D992-E60F-435E-83C2-88B7F5BF818E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61EEE0B-7864-4C28-AF90-C4275765C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E5D992-E60F-435E-83C2-88B7F5BF818E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EEE0B-7864-4C28-AF90-C4275765C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8E5D992-E60F-435E-83C2-88B7F5BF818E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61EEE0B-7864-4C28-AF90-C4275765C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E5D992-E60F-435E-83C2-88B7F5BF818E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EEE0B-7864-4C28-AF90-C4275765C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E5D992-E60F-435E-83C2-88B7F5BF818E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EEE0B-7864-4C28-AF90-C4275765C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E5D992-E60F-435E-83C2-88B7F5BF818E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EEE0B-7864-4C28-AF90-C4275765C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8E5D992-E60F-435E-83C2-88B7F5BF818E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EEE0B-7864-4C28-AF90-C4275765C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E5D992-E60F-435E-83C2-88B7F5BF818E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EEE0B-7864-4C28-AF90-C4275765C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8E5D992-E60F-435E-83C2-88B7F5BF818E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1EEE0B-7864-4C28-AF90-C4275765CE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8E5D992-E60F-435E-83C2-88B7F5BF818E}" type="datetimeFigureOut">
              <a:rPr lang="ru-RU" smtClean="0"/>
              <a:pPr/>
              <a:t>04.02.2013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61EEE0B-7864-4C28-AF90-C4275765CE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gif"/><Relationship Id="rId7" Type="http://schemas.openxmlformats.org/officeDocument/2006/relationships/image" Target="../media/image13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5984" y="214290"/>
            <a:ext cx="6715172" cy="2500330"/>
          </a:xfrm>
        </p:spPr>
        <p:txBody>
          <a:bodyPr/>
          <a:lstStyle/>
          <a:p>
            <a:pPr algn="ctr"/>
            <a:r>
              <a:rPr lang="ru-RU" dirty="0" smtClean="0"/>
              <a:t>Интеллектуальная</a:t>
            </a:r>
            <a:br>
              <a:rPr lang="ru-RU" dirty="0" smtClean="0"/>
            </a:br>
            <a:r>
              <a:rPr lang="ru-RU" dirty="0" smtClean="0"/>
              <a:t>Математическая игра «крестики – нолики»</a:t>
            </a:r>
            <a:endParaRPr lang="ru-RU" dirty="0"/>
          </a:p>
        </p:txBody>
      </p:sp>
      <p:pic>
        <p:nvPicPr>
          <p:cNvPr id="4" name="Picture 14" descr="http://igrushka.kz/news/home/igrushka/public_html/wp-content/uploads/2011/04/1k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000372"/>
            <a:ext cx="4658685" cy="36337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285720" y="2143116"/>
            <a:ext cx="764386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285720" y="4500570"/>
            <a:ext cx="771530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3571868" y="2500306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1</a:t>
            </a:r>
            <a:endParaRPr lang="ru-RU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РАЗМИНКА.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357167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ШИФРОВКА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4643446"/>
            <a:ext cx="135732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3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 ВНИМАНИЕ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357167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5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СООБРАЗИ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143117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7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НАЗОВИ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2357431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6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УГАДАЙ ЗНАК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4714884"/>
            <a:ext cx="2143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8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ШУТОЧНОЕ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4714884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9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ГЕОМЕТРИЧЕСКОЕ</a:t>
            </a:r>
            <a:endParaRPr lang="ru-RU" dirty="0" smtClean="0"/>
          </a:p>
        </p:txBody>
      </p:sp>
      <p:pic>
        <p:nvPicPr>
          <p:cNvPr id="12" name="Picture 4" descr="http://gym6.narod.ru/6/63/q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571744"/>
            <a:ext cx="1089287" cy="1865217"/>
          </a:xfrm>
          <a:prstGeom prst="rect">
            <a:avLst/>
          </a:prstGeom>
          <a:noFill/>
        </p:spPr>
      </p:pic>
      <p:pic>
        <p:nvPicPr>
          <p:cNvPr id="13" name="Picture 3" descr="http://img-fotki.yandex.ru/get/4419/133930624.0/0_6af12_f0fe57e5_X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071546"/>
            <a:ext cx="2071702" cy="1047804"/>
          </a:xfrm>
          <a:prstGeom prst="rect">
            <a:avLst/>
          </a:prstGeom>
          <a:noFill/>
        </p:spPr>
      </p:pic>
      <p:pic>
        <p:nvPicPr>
          <p:cNvPr id="14" name="Picture 5" descr="http://900igr.net/datai/astronomija/Viktorina/0001-002-CHto-vy-znaete-o-kosmos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4929198"/>
            <a:ext cx="1211410" cy="1500198"/>
          </a:xfrm>
          <a:prstGeom prst="rect">
            <a:avLst/>
          </a:prstGeom>
          <a:noFill/>
        </p:spPr>
      </p:pic>
      <p:pic>
        <p:nvPicPr>
          <p:cNvPr id="15" name="Picture 9" descr="http://vakalova.ucoz.ru/315_skladiva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928670"/>
            <a:ext cx="857256" cy="1186514"/>
          </a:xfrm>
          <a:prstGeom prst="rect">
            <a:avLst/>
          </a:prstGeom>
          <a:noFill/>
        </p:spPr>
      </p:pic>
      <p:pic>
        <p:nvPicPr>
          <p:cNvPr id="16" name="Picture 11" descr="http://sadik.rxfly.net/staty/admin/db/stat_img/12957066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928670"/>
            <a:ext cx="1466829" cy="1142984"/>
          </a:xfrm>
          <a:prstGeom prst="rect">
            <a:avLst/>
          </a:prstGeom>
          <a:noFill/>
        </p:spPr>
      </p:pic>
      <p:pic>
        <p:nvPicPr>
          <p:cNvPr id="17" name="Picture 7" descr="http://www.alted.ru/oo552/html_fragments/Razrab_uchitel.files/image0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2930446"/>
            <a:ext cx="1500198" cy="1531955"/>
          </a:xfrm>
          <a:prstGeom prst="rect">
            <a:avLst/>
          </a:prstGeom>
          <a:noFill/>
        </p:spPr>
      </p:pic>
      <p:pic>
        <p:nvPicPr>
          <p:cNvPr id="18" name="Picture 3" descr="http://ek-kfznu.ucoz.com/novini/1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2857496"/>
            <a:ext cx="1643848" cy="1433498"/>
          </a:xfrm>
          <a:prstGeom prst="rect">
            <a:avLst/>
          </a:prstGeom>
          <a:noFill/>
        </p:spPr>
      </p:pic>
      <p:pic>
        <p:nvPicPr>
          <p:cNvPr id="19" name="Picture 3" descr="http://900igr.net/datai/matematika/Ugly/0003-003-Reshiv-matematicheskij-rebus-vy-prochitaete-deviz-urok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224" y="5429264"/>
            <a:ext cx="1071570" cy="1244600"/>
          </a:xfrm>
          <a:prstGeom prst="rect">
            <a:avLst/>
          </a:prstGeom>
          <a:noFill/>
        </p:spPr>
      </p:pic>
      <p:pic>
        <p:nvPicPr>
          <p:cNvPr id="20" name="Picture 10" descr="http://www.clker.com/cliparts/0/5/f/9/1195422703837111363tangram-19_yves_guillou_01.svg.hi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43570" y="5286388"/>
            <a:ext cx="1714512" cy="1297315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57158" y="214290"/>
            <a:ext cx="200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4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ОТГАДАЙ РЕБУС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16200000" flipH="1">
            <a:off x="-892983" y="3393281"/>
            <a:ext cx="6858000" cy="71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6200000" flipH="1">
            <a:off x="1857380" y="3357562"/>
            <a:ext cx="6858000" cy="1428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5214974" cy="44291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928794" y="214291"/>
            <a:ext cx="49292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   4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ОТГАДАЙ     РЕБУС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9" descr="http://vakalova.ucoz.ru/315_skladiv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428736"/>
            <a:ext cx="3429024" cy="47460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285720" y="2143116"/>
            <a:ext cx="764386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285720" y="4500570"/>
            <a:ext cx="771530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3571868" y="2500306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1</a:t>
            </a:r>
            <a:endParaRPr lang="ru-RU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РАЗМИНКА.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357167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ШИФРОВКА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4643446"/>
            <a:ext cx="135732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3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 ВНИМАНИЕ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357167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5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СООБРАЗИ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143117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7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НАЗОВИ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2357431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6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УГАДАЙ ЗНАК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4714884"/>
            <a:ext cx="2143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8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ШУТОЧНОЕ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4714884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9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ГЕОМЕТРИЧЕСКОЕ</a:t>
            </a:r>
            <a:endParaRPr lang="ru-RU" dirty="0" smtClean="0"/>
          </a:p>
        </p:txBody>
      </p:sp>
      <p:pic>
        <p:nvPicPr>
          <p:cNvPr id="12" name="Picture 4" descr="http://gym6.narod.ru/6/63/q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571744"/>
            <a:ext cx="1089287" cy="1865217"/>
          </a:xfrm>
          <a:prstGeom prst="rect">
            <a:avLst/>
          </a:prstGeom>
          <a:noFill/>
        </p:spPr>
      </p:pic>
      <p:pic>
        <p:nvPicPr>
          <p:cNvPr id="13" name="Picture 3" descr="http://img-fotki.yandex.ru/get/4419/133930624.0/0_6af12_f0fe57e5_X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071546"/>
            <a:ext cx="2071702" cy="1047804"/>
          </a:xfrm>
          <a:prstGeom prst="rect">
            <a:avLst/>
          </a:prstGeom>
          <a:noFill/>
        </p:spPr>
      </p:pic>
      <p:pic>
        <p:nvPicPr>
          <p:cNvPr id="14" name="Picture 5" descr="http://900igr.net/datai/astronomija/Viktorina/0001-002-CHto-vy-znaete-o-kosmos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4929198"/>
            <a:ext cx="1211410" cy="1500198"/>
          </a:xfrm>
          <a:prstGeom prst="rect">
            <a:avLst/>
          </a:prstGeom>
          <a:noFill/>
        </p:spPr>
      </p:pic>
      <p:pic>
        <p:nvPicPr>
          <p:cNvPr id="15" name="Picture 9" descr="http://vakalova.ucoz.ru/315_skladiva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928670"/>
            <a:ext cx="857256" cy="1186514"/>
          </a:xfrm>
          <a:prstGeom prst="rect">
            <a:avLst/>
          </a:prstGeom>
          <a:noFill/>
        </p:spPr>
      </p:pic>
      <p:pic>
        <p:nvPicPr>
          <p:cNvPr id="16" name="Picture 11" descr="http://sadik.rxfly.net/staty/admin/db/stat_img/12957066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928670"/>
            <a:ext cx="1466829" cy="1142984"/>
          </a:xfrm>
          <a:prstGeom prst="rect">
            <a:avLst/>
          </a:prstGeom>
          <a:noFill/>
        </p:spPr>
      </p:pic>
      <p:pic>
        <p:nvPicPr>
          <p:cNvPr id="17" name="Picture 7" descr="http://www.alted.ru/oo552/html_fragments/Razrab_uchitel.files/image0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2930446"/>
            <a:ext cx="1500198" cy="1531955"/>
          </a:xfrm>
          <a:prstGeom prst="rect">
            <a:avLst/>
          </a:prstGeom>
          <a:noFill/>
        </p:spPr>
      </p:pic>
      <p:pic>
        <p:nvPicPr>
          <p:cNvPr id="18" name="Picture 3" descr="http://ek-kfznu.ucoz.com/novini/1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2857496"/>
            <a:ext cx="1643848" cy="1433498"/>
          </a:xfrm>
          <a:prstGeom prst="rect">
            <a:avLst/>
          </a:prstGeom>
          <a:noFill/>
        </p:spPr>
      </p:pic>
      <p:pic>
        <p:nvPicPr>
          <p:cNvPr id="19" name="Picture 3" descr="http://900igr.net/datai/matematika/Ugly/0003-003-Reshiv-matematicheskij-rebus-vy-prochitaete-deviz-urok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224" y="5429264"/>
            <a:ext cx="1071570" cy="1244600"/>
          </a:xfrm>
          <a:prstGeom prst="rect">
            <a:avLst/>
          </a:prstGeom>
          <a:noFill/>
        </p:spPr>
      </p:pic>
      <p:pic>
        <p:nvPicPr>
          <p:cNvPr id="20" name="Picture 10" descr="http://www.clker.com/cliparts/0/5/f/9/1195422703837111363tangram-19_yves_guillou_01.svg.hi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43570" y="5286388"/>
            <a:ext cx="1714512" cy="1297315"/>
          </a:xfrm>
          <a:prstGeom prst="rect">
            <a:avLst/>
          </a:prstGeom>
          <a:noFill/>
        </p:spPr>
      </p:pic>
      <p:cxnSp>
        <p:nvCxnSpPr>
          <p:cNvPr id="22" name="Прямая соединительная линия 21"/>
          <p:cNvCxnSpPr/>
          <p:nvPr/>
        </p:nvCxnSpPr>
        <p:spPr>
          <a:xfrm rot="5400000">
            <a:off x="-1214466" y="3571888"/>
            <a:ext cx="714377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6200000" flipH="1">
            <a:off x="1821661" y="3393281"/>
            <a:ext cx="6858000" cy="7143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642910" y="1500174"/>
            <a:ext cx="7143800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VIII</a:t>
            </a:r>
            <a:r>
              <a:rPr kumimoji="0" lang="ru-RU" sz="9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– </a:t>
            </a:r>
            <a:r>
              <a:rPr kumimoji="0" lang="en-US" sz="9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9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96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X</a:t>
            </a:r>
            <a:endParaRPr kumimoji="0" lang="ru-RU" sz="9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Измените положение одной палочки, чтобы равенство стало верным.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29124" y="4500570"/>
            <a:ext cx="47148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VII</a:t>
            </a:r>
            <a:r>
              <a:rPr lang="ru-RU" sz="4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+ </a:t>
            </a:r>
            <a:r>
              <a:rPr lang="en-US" sz="4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lang="ru-RU" sz="4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4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 способ</a:t>
            </a:r>
            <a:endParaRPr lang="ru-RU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VIII</a:t>
            </a:r>
            <a:r>
              <a:rPr lang="ru-RU" sz="4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+ </a:t>
            </a:r>
            <a:r>
              <a:rPr lang="en-US" sz="4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lang="ru-RU" sz="4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2 </a:t>
            </a:r>
            <a:r>
              <a:rPr lang="ru-RU" sz="4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способ</a:t>
            </a:r>
            <a:endParaRPr lang="ru-RU" sz="4000" dirty="0"/>
          </a:p>
        </p:txBody>
      </p:sp>
      <p:pic>
        <p:nvPicPr>
          <p:cNvPr id="5" name="Picture 11" descr="http://sadik.rxfly.net/staty/admin/db/stat_img/12957066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852037"/>
            <a:ext cx="3857652" cy="300596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857356" y="214290"/>
            <a:ext cx="45005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   5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СООБРАЗИ</a:t>
            </a:r>
            <a:endParaRPr lang="ru-RU" sz="4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3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285720" y="2143116"/>
            <a:ext cx="764386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285720" y="4500570"/>
            <a:ext cx="771530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3571868" y="2500306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1</a:t>
            </a:r>
            <a:endParaRPr lang="ru-RU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РАЗМИНКА.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357167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ШИФРОВКА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4643446"/>
            <a:ext cx="135732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3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 ВНИМАНИЕ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357167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5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СООБРАЗИ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143117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7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НАЗОВИ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2357431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6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УГАДАЙ ЗНАК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4714884"/>
            <a:ext cx="2143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8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ШУТОЧНОЕ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4714884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9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ГЕОМЕТРИЧЕСКОЕ</a:t>
            </a:r>
            <a:endParaRPr lang="ru-RU" dirty="0" smtClean="0"/>
          </a:p>
        </p:txBody>
      </p:sp>
      <p:pic>
        <p:nvPicPr>
          <p:cNvPr id="12" name="Picture 4" descr="http://gym6.narod.ru/6/63/q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571744"/>
            <a:ext cx="1089287" cy="1865217"/>
          </a:xfrm>
          <a:prstGeom prst="rect">
            <a:avLst/>
          </a:prstGeom>
          <a:noFill/>
        </p:spPr>
      </p:pic>
      <p:pic>
        <p:nvPicPr>
          <p:cNvPr id="13" name="Picture 3" descr="http://img-fotki.yandex.ru/get/4419/133930624.0/0_6af12_f0fe57e5_X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071546"/>
            <a:ext cx="2071702" cy="1047804"/>
          </a:xfrm>
          <a:prstGeom prst="rect">
            <a:avLst/>
          </a:prstGeom>
          <a:noFill/>
        </p:spPr>
      </p:pic>
      <p:pic>
        <p:nvPicPr>
          <p:cNvPr id="14" name="Picture 5" descr="http://900igr.net/datai/astronomija/Viktorina/0001-002-CHto-vy-znaete-o-kosmos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4929198"/>
            <a:ext cx="1211410" cy="1500198"/>
          </a:xfrm>
          <a:prstGeom prst="rect">
            <a:avLst/>
          </a:prstGeom>
          <a:noFill/>
        </p:spPr>
      </p:pic>
      <p:pic>
        <p:nvPicPr>
          <p:cNvPr id="15" name="Picture 9" descr="http://vakalova.ucoz.ru/315_skladiva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928670"/>
            <a:ext cx="857256" cy="1186514"/>
          </a:xfrm>
          <a:prstGeom prst="rect">
            <a:avLst/>
          </a:prstGeom>
          <a:noFill/>
        </p:spPr>
      </p:pic>
      <p:pic>
        <p:nvPicPr>
          <p:cNvPr id="16" name="Picture 11" descr="http://sadik.rxfly.net/staty/admin/db/stat_img/12957066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928670"/>
            <a:ext cx="1466829" cy="1142984"/>
          </a:xfrm>
          <a:prstGeom prst="rect">
            <a:avLst/>
          </a:prstGeom>
          <a:noFill/>
        </p:spPr>
      </p:pic>
      <p:pic>
        <p:nvPicPr>
          <p:cNvPr id="17" name="Picture 7" descr="http://www.alted.ru/oo552/html_fragments/Razrab_uchitel.files/image0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2930446"/>
            <a:ext cx="1500198" cy="1531955"/>
          </a:xfrm>
          <a:prstGeom prst="rect">
            <a:avLst/>
          </a:prstGeom>
          <a:noFill/>
        </p:spPr>
      </p:pic>
      <p:pic>
        <p:nvPicPr>
          <p:cNvPr id="18" name="Picture 3" descr="http://ek-kfznu.ucoz.com/novini/1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2857496"/>
            <a:ext cx="1643848" cy="1433498"/>
          </a:xfrm>
          <a:prstGeom prst="rect">
            <a:avLst/>
          </a:prstGeom>
          <a:noFill/>
        </p:spPr>
      </p:pic>
      <p:pic>
        <p:nvPicPr>
          <p:cNvPr id="19" name="Picture 3" descr="http://900igr.net/datai/matematika/Ugly/0003-003-Reshiv-matematicheskij-rebus-vy-prochitaete-deviz-urok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224" y="5429264"/>
            <a:ext cx="1071570" cy="1244600"/>
          </a:xfrm>
          <a:prstGeom prst="rect">
            <a:avLst/>
          </a:prstGeom>
          <a:noFill/>
        </p:spPr>
      </p:pic>
      <p:pic>
        <p:nvPicPr>
          <p:cNvPr id="20" name="Picture 10" descr="http://www.clker.com/cliparts/0/5/f/9/1195422703837111363tangram-19_yves_guillou_01.svg.hi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43570" y="5286388"/>
            <a:ext cx="1714512" cy="1297315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57158" y="214290"/>
            <a:ext cx="200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4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ОТГАДАЙ РЕБУС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16200000" flipH="1">
            <a:off x="-892983" y="3393281"/>
            <a:ext cx="6858000" cy="71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6200000" flipH="1">
            <a:off x="1964537" y="3393281"/>
            <a:ext cx="6858000" cy="7143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http://www.alted.ru/oo552/html_fragments/Razrab_uchitel.files/image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2857496"/>
            <a:ext cx="3567813" cy="36433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14546" y="0"/>
            <a:ext cx="47863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    6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НАЗОВИ</a:t>
            </a: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1571612"/>
            <a:ext cx="607219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Назовите 3 пословицы и поговорки, в которых встречаются числа и цифры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5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285720" y="2143116"/>
            <a:ext cx="764386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285720" y="4500570"/>
            <a:ext cx="771530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3571868" y="2500306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1</a:t>
            </a:r>
            <a:endParaRPr lang="ru-RU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РАЗМИНКА.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357167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ШИФРОВКА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4643446"/>
            <a:ext cx="135732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3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 ВНИМАНИЕ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357167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5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СООБРАЗИ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143117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7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НАЗОВИ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2357431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6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УГАДАЙ ЗНАК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4714884"/>
            <a:ext cx="2143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8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ШУТОЧНОЕ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4714884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9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ГЕОМЕТРИЧЕСКОЕ</a:t>
            </a:r>
            <a:endParaRPr lang="ru-RU" dirty="0" smtClean="0"/>
          </a:p>
        </p:txBody>
      </p:sp>
      <p:pic>
        <p:nvPicPr>
          <p:cNvPr id="12" name="Picture 4" descr="http://gym6.narod.ru/6/63/q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571744"/>
            <a:ext cx="1089287" cy="1865217"/>
          </a:xfrm>
          <a:prstGeom prst="rect">
            <a:avLst/>
          </a:prstGeom>
          <a:noFill/>
        </p:spPr>
      </p:pic>
      <p:pic>
        <p:nvPicPr>
          <p:cNvPr id="13" name="Picture 3" descr="http://img-fotki.yandex.ru/get/4419/133930624.0/0_6af12_f0fe57e5_X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071546"/>
            <a:ext cx="2071702" cy="1047804"/>
          </a:xfrm>
          <a:prstGeom prst="rect">
            <a:avLst/>
          </a:prstGeom>
          <a:noFill/>
        </p:spPr>
      </p:pic>
      <p:pic>
        <p:nvPicPr>
          <p:cNvPr id="14" name="Picture 5" descr="http://900igr.net/datai/astronomija/Viktorina/0001-002-CHto-vy-znaete-o-kosmos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4929198"/>
            <a:ext cx="1211410" cy="1500198"/>
          </a:xfrm>
          <a:prstGeom prst="rect">
            <a:avLst/>
          </a:prstGeom>
          <a:noFill/>
        </p:spPr>
      </p:pic>
      <p:pic>
        <p:nvPicPr>
          <p:cNvPr id="15" name="Picture 9" descr="http://vakalova.ucoz.ru/315_skladiva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928670"/>
            <a:ext cx="857256" cy="1186514"/>
          </a:xfrm>
          <a:prstGeom prst="rect">
            <a:avLst/>
          </a:prstGeom>
          <a:noFill/>
        </p:spPr>
      </p:pic>
      <p:pic>
        <p:nvPicPr>
          <p:cNvPr id="16" name="Picture 11" descr="http://sadik.rxfly.net/staty/admin/db/stat_img/12957066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928670"/>
            <a:ext cx="1466829" cy="1142984"/>
          </a:xfrm>
          <a:prstGeom prst="rect">
            <a:avLst/>
          </a:prstGeom>
          <a:noFill/>
        </p:spPr>
      </p:pic>
      <p:pic>
        <p:nvPicPr>
          <p:cNvPr id="17" name="Picture 7" descr="http://www.alted.ru/oo552/html_fragments/Razrab_uchitel.files/image0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2930446"/>
            <a:ext cx="1500198" cy="1531955"/>
          </a:xfrm>
          <a:prstGeom prst="rect">
            <a:avLst/>
          </a:prstGeom>
          <a:noFill/>
        </p:spPr>
      </p:pic>
      <p:pic>
        <p:nvPicPr>
          <p:cNvPr id="18" name="Picture 3" descr="http://ek-kfznu.ucoz.com/novini/1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2857496"/>
            <a:ext cx="1643848" cy="1433498"/>
          </a:xfrm>
          <a:prstGeom prst="rect">
            <a:avLst/>
          </a:prstGeom>
          <a:noFill/>
        </p:spPr>
      </p:pic>
      <p:pic>
        <p:nvPicPr>
          <p:cNvPr id="19" name="Picture 3" descr="http://900igr.net/datai/matematika/Ugly/0003-003-Reshiv-matematicheskij-rebus-vy-prochitaete-deviz-urok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224" y="5429264"/>
            <a:ext cx="1071570" cy="1244600"/>
          </a:xfrm>
          <a:prstGeom prst="rect">
            <a:avLst/>
          </a:prstGeom>
          <a:noFill/>
        </p:spPr>
      </p:pic>
      <p:pic>
        <p:nvPicPr>
          <p:cNvPr id="20" name="Picture 10" descr="http://www.clker.com/cliparts/0/5/f/9/1195422703837111363tangram-19_yves_guillou_01.svg.hi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43570" y="5286388"/>
            <a:ext cx="1714512" cy="1297315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57158" y="214290"/>
            <a:ext cx="200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4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ОТГАДАЙ РЕБУС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5400000">
            <a:off x="-857264" y="3429000"/>
            <a:ext cx="6858000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6200000" flipH="1">
            <a:off x="1928818" y="3357562"/>
            <a:ext cx="6858000" cy="1428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928670"/>
            <a:ext cx="9144000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 нет на свете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Без ножек столов,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Как нет на свете 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Без рожек козлов,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Котов без усов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без панцирей раков,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Так нет 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математике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Действий без знаков.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Поставьте знаки арифметических действий: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20...4...2 =40                           2. 30...6...3 =15                            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20...4...2 =26                               30...6...3 = 27                                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20...4...2 =18                               30...6...3 = 39                             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3" descr="http://ek-kfznu.ucoz.com/novini/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214422"/>
            <a:ext cx="4019550" cy="35052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571604" y="1"/>
            <a:ext cx="57864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   7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УГАДАЙ      ЗНАК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5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285720" y="2143116"/>
            <a:ext cx="764386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285720" y="4500570"/>
            <a:ext cx="771530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3571868" y="2500306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1</a:t>
            </a:r>
            <a:endParaRPr lang="ru-RU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РАЗМИНКА.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357167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ШИФРОВКА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4643446"/>
            <a:ext cx="135732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3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 ВНИМАНИЕ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357167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5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СООБРАЗИ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143117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7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НАЗОВИ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2357431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6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УГАДАЙ ЗНАК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4714884"/>
            <a:ext cx="2143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8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ШУТОЧНОЕ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4714884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9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ГЕОМЕТРИЧЕСКОЕ</a:t>
            </a:r>
            <a:endParaRPr lang="ru-RU" dirty="0" smtClean="0"/>
          </a:p>
        </p:txBody>
      </p:sp>
      <p:pic>
        <p:nvPicPr>
          <p:cNvPr id="12" name="Picture 4" descr="http://gym6.narod.ru/6/63/q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571744"/>
            <a:ext cx="1089287" cy="1865217"/>
          </a:xfrm>
          <a:prstGeom prst="rect">
            <a:avLst/>
          </a:prstGeom>
          <a:noFill/>
        </p:spPr>
      </p:pic>
      <p:pic>
        <p:nvPicPr>
          <p:cNvPr id="13" name="Picture 3" descr="http://img-fotki.yandex.ru/get/4419/133930624.0/0_6af12_f0fe57e5_X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071546"/>
            <a:ext cx="2071702" cy="1047804"/>
          </a:xfrm>
          <a:prstGeom prst="rect">
            <a:avLst/>
          </a:prstGeom>
          <a:noFill/>
        </p:spPr>
      </p:pic>
      <p:pic>
        <p:nvPicPr>
          <p:cNvPr id="14" name="Picture 5" descr="http://900igr.net/datai/astronomija/Viktorina/0001-002-CHto-vy-znaete-o-kosmos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4929198"/>
            <a:ext cx="1211410" cy="1500198"/>
          </a:xfrm>
          <a:prstGeom prst="rect">
            <a:avLst/>
          </a:prstGeom>
          <a:noFill/>
        </p:spPr>
      </p:pic>
      <p:pic>
        <p:nvPicPr>
          <p:cNvPr id="15" name="Picture 9" descr="http://vakalova.ucoz.ru/315_skladiva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928670"/>
            <a:ext cx="857256" cy="1186514"/>
          </a:xfrm>
          <a:prstGeom prst="rect">
            <a:avLst/>
          </a:prstGeom>
          <a:noFill/>
        </p:spPr>
      </p:pic>
      <p:pic>
        <p:nvPicPr>
          <p:cNvPr id="16" name="Picture 11" descr="http://sadik.rxfly.net/staty/admin/db/stat_img/12957066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928670"/>
            <a:ext cx="1466829" cy="1142984"/>
          </a:xfrm>
          <a:prstGeom prst="rect">
            <a:avLst/>
          </a:prstGeom>
          <a:noFill/>
        </p:spPr>
      </p:pic>
      <p:pic>
        <p:nvPicPr>
          <p:cNvPr id="17" name="Picture 7" descr="http://www.alted.ru/oo552/html_fragments/Razrab_uchitel.files/image0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2930446"/>
            <a:ext cx="1500198" cy="1531955"/>
          </a:xfrm>
          <a:prstGeom prst="rect">
            <a:avLst/>
          </a:prstGeom>
          <a:noFill/>
        </p:spPr>
      </p:pic>
      <p:pic>
        <p:nvPicPr>
          <p:cNvPr id="18" name="Picture 3" descr="http://ek-kfznu.ucoz.com/novini/1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2857496"/>
            <a:ext cx="1643848" cy="1433498"/>
          </a:xfrm>
          <a:prstGeom prst="rect">
            <a:avLst/>
          </a:prstGeom>
          <a:noFill/>
        </p:spPr>
      </p:pic>
      <p:pic>
        <p:nvPicPr>
          <p:cNvPr id="19" name="Picture 3" descr="http://900igr.net/datai/matematika/Ugly/0003-003-Reshiv-matematicheskij-rebus-vy-prochitaete-deviz-urok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224" y="5429264"/>
            <a:ext cx="1071570" cy="1244600"/>
          </a:xfrm>
          <a:prstGeom prst="rect">
            <a:avLst/>
          </a:prstGeom>
          <a:noFill/>
        </p:spPr>
      </p:pic>
      <p:pic>
        <p:nvPicPr>
          <p:cNvPr id="20" name="Picture 10" descr="http://www.clker.com/cliparts/0/5/f/9/1195422703837111363tangram-19_yves_guillou_01.svg.hi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43570" y="5286388"/>
            <a:ext cx="1714512" cy="1297315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57158" y="214290"/>
            <a:ext cx="200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4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ОТГАДАЙ РЕБУС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16200000" flipH="1">
            <a:off x="-892983" y="3393281"/>
            <a:ext cx="6858000" cy="71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6200000" flipH="1">
            <a:off x="1893099" y="3393281"/>
            <a:ext cx="6858000" cy="7143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142844" y="928671"/>
            <a:ext cx="442915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Шел Кондрат в Ленинград,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 навстречу — 12 ребят.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 каждого по 3 лукошка,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каждом лукошке - кошка,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 каждой кошки -12 котят,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 каждого котенка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зубах по 4 мышонка.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задумался старый Кондрат: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«Сколько мышат и котят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Ребята несут в Ленинград?»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43438" y="4214818"/>
            <a:ext cx="364330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Глупый, глупый Кондрат!</a:t>
            </a:r>
            <a:b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Он один шагал в Ленинград.</a:t>
            </a:r>
            <a:b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 ребята с лукошками,</a:t>
            </a:r>
            <a:b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мышками </a:t>
            </a: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кошками</a:t>
            </a:r>
            <a:b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Шли навстречу 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ему </a:t>
            </a: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в </a:t>
            </a:r>
            <a: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Кострому.</a:t>
            </a:r>
            <a:br>
              <a:rPr lang="ru-RU" sz="2000" dirty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37891" name="Picture 3" descr="http://900igr.net/datai/matematika/Ugly/0003-003-Reshiv-matematicheskij-rebus-vy-prochitaete-deviz-uro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785794"/>
            <a:ext cx="2598270" cy="301782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357290" y="1"/>
            <a:ext cx="5500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    8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ШУТОЧНОЕ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" grpId="0"/>
      <p:bldP spid="4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0"/>
            <a:ext cx="6000760" cy="250030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Интеллектуальные    </a:t>
            </a:r>
            <a:br>
              <a:rPr lang="ru-RU" sz="4000" dirty="0" smtClean="0">
                <a:latin typeface="Arial" pitchFamily="34" charset="0"/>
                <a:cs typeface="Arial" pitchFamily="34" charset="0"/>
              </a:rPr>
            </a:br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        игры</a:t>
            </a:r>
            <a:br>
              <a:rPr lang="ru-RU" sz="4000" dirty="0" smtClean="0">
                <a:latin typeface="Arial" pitchFamily="34" charset="0"/>
                <a:cs typeface="Arial" pitchFamily="34" charset="0"/>
              </a:rPr>
            </a:b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open.az/uploads/posts/2009-05/1241710470_1200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10785" r="10785"/>
          <a:stretch>
            <a:fillRect/>
          </a:stretch>
        </p:blipFill>
        <p:spPr bwMode="auto">
          <a:xfrm>
            <a:off x="571472" y="1428736"/>
            <a:ext cx="5214974" cy="5214974"/>
          </a:xfrm>
          <a:prstGeom prst="rect">
            <a:avLst/>
          </a:prstGeom>
          <a:noFill/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900113" y="3068638"/>
            <a:ext cx="7543800" cy="1431925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2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6000" b="1" i="0" u="none" strike="noStrike" kern="1200" cap="all" spc="0" normalizeH="0" baseline="0" noProof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6000" b="1" i="0" u="none" strike="noStrike" kern="1200" cap="all" spc="0" normalizeH="0" baseline="0" noProof="0" smtClean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660066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endParaRPr kumimoji="0" lang="ru-RU" sz="6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lgerian" pitchFamily="82" charset="0"/>
              <a:ea typeface="+mn-ea"/>
              <a:cs typeface="+mn-cs"/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endParaRPr kumimoji="0" lang="ru-RU" sz="6000" b="1" i="0" u="none" strike="noStrike" kern="1200" cap="none" spc="0" normalizeH="0" baseline="0" noProof="0" smtClean="0">
              <a:ln>
                <a:noFill/>
              </a:ln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lgerian" pitchFamily="82" charset="0"/>
              <a:ea typeface="+mn-ea"/>
              <a:cs typeface="+mn-cs"/>
            </a:endParaRPr>
          </a:p>
        </p:txBody>
      </p:sp>
      <p:pic>
        <p:nvPicPr>
          <p:cNvPr id="2056" name="Picture 8" descr="http://yandex.st/lego/_/La6qi18Z8LwgnZdsAr1qy1GwCwo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</p:spPr>
      </p:pic>
      <p:pic>
        <p:nvPicPr>
          <p:cNvPr id="2058" name="Picture 10" descr="http://www.musulmanke.ru/islamobr.ru/uploads/media/12079-caec9b5c611b2b7c9f42c849d168d59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714488"/>
            <a:ext cx="5905542" cy="4429156"/>
          </a:xfrm>
          <a:prstGeom prst="rect">
            <a:avLst/>
          </a:prstGeom>
          <a:noFill/>
        </p:spPr>
      </p:pic>
      <p:pic>
        <p:nvPicPr>
          <p:cNvPr id="2052" name="Picture 4" descr="http://static.ozone.ru/multimedia/audio_cd_covers/100060713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1142984"/>
            <a:ext cx="5429288" cy="5429288"/>
          </a:xfrm>
          <a:prstGeom prst="rect">
            <a:avLst/>
          </a:prstGeom>
          <a:noFill/>
        </p:spPr>
      </p:pic>
      <p:pic>
        <p:nvPicPr>
          <p:cNvPr id="2060" name="Picture 12" descr="http://www.bijleszaanstad.nl/boter/kaa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1357298"/>
            <a:ext cx="6173398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285720" y="2143116"/>
            <a:ext cx="764386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285720" y="4500570"/>
            <a:ext cx="771530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3571868" y="2500306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1</a:t>
            </a:r>
            <a:endParaRPr lang="ru-RU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РАЗМИНКА.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357167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ШИФРОВКА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4643446"/>
            <a:ext cx="135732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3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 ВНИМАНИЕ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357167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5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СООБРАЗИ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143117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7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НАЗОВИ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2357431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6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УГАДАЙ ЗНАК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4714884"/>
            <a:ext cx="2143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8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ШУТОЧНОЕ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4714884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9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ГЕОМЕТРИЧЕСКОЕ</a:t>
            </a:r>
            <a:endParaRPr lang="ru-RU" dirty="0" smtClean="0"/>
          </a:p>
        </p:txBody>
      </p:sp>
      <p:pic>
        <p:nvPicPr>
          <p:cNvPr id="12" name="Picture 4" descr="http://gym6.narod.ru/6/63/q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571744"/>
            <a:ext cx="1089287" cy="1865217"/>
          </a:xfrm>
          <a:prstGeom prst="rect">
            <a:avLst/>
          </a:prstGeom>
          <a:noFill/>
        </p:spPr>
      </p:pic>
      <p:pic>
        <p:nvPicPr>
          <p:cNvPr id="13" name="Picture 3" descr="http://img-fotki.yandex.ru/get/4419/133930624.0/0_6af12_f0fe57e5_X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071546"/>
            <a:ext cx="2071702" cy="1047804"/>
          </a:xfrm>
          <a:prstGeom prst="rect">
            <a:avLst/>
          </a:prstGeom>
          <a:noFill/>
        </p:spPr>
      </p:pic>
      <p:pic>
        <p:nvPicPr>
          <p:cNvPr id="14" name="Picture 5" descr="http://900igr.net/datai/astronomija/Viktorina/0001-002-CHto-vy-znaete-o-kosmos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4929198"/>
            <a:ext cx="1211410" cy="1500198"/>
          </a:xfrm>
          <a:prstGeom prst="rect">
            <a:avLst/>
          </a:prstGeom>
          <a:noFill/>
        </p:spPr>
      </p:pic>
      <p:pic>
        <p:nvPicPr>
          <p:cNvPr id="15" name="Picture 9" descr="http://vakalova.ucoz.ru/315_skladiva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928670"/>
            <a:ext cx="857256" cy="1186514"/>
          </a:xfrm>
          <a:prstGeom prst="rect">
            <a:avLst/>
          </a:prstGeom>
          <a:noFill/>
        </p:spPr>
      </p:pic>
      <p:pic>
        <p:nvPicPr>
          <p:cNvPr id="16" name="Picture 11" descr="http://sadik.rxfly.net/staty/admin/db/stat_img/12957066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928670"/>
            <a:ext cx="1466829" cy="1142984"/>
          </a:xfrm>
          <a:prstGeom prst="rect">
            <a:avLst/>
          </a:prstGeom>
          <a:noFill/>
        </p:spPr>
      </p:pic>
      <p:pic>
        <p:nvPicPr>
          <p:cNvPr id="17" name="Picture 7" descr="http://www.alted.ru/oo552/html_fragments/Razrab_uchitel.files/image0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2930446"/>
            <a:ext cx="1500198" cy="1531955"/>
          </a:xfrm>
          <a:prstGeom prst="rect">
            <a:avLst/>
          </a:prstGeom>
          <a:noFill/>
        </p:spPr>
      </p:pic>
      <p:pic>
        <p:nvPicPr>
          <p:cNvPr id="18" name="Picture 3" descr="http://ek-kfznu.ucoz.com/novini/1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2857496"/>
            <a:ext cx="1643848" cy="1433498"/>
          </a:xfrm>
          <a:prstGeom prst="rect">
            <a:avLst/>
          </a:prstGeom>
          <a:noFill/>
        </p:spPr>
      </p:pic>
      <p:pic>
        <p:nvPicPr>
          <p:cNvPr id="19" name="Picture 3" descr="http://900igr.net/datai/matematika/Ugly/0003-003-Reshiv-matematicheskij-rebus-vy-prochitaete-deviz-urok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224" y="5429264"/>
            <a:ext cx="1071570" cy="1244600"/>
          </a:xfrm>
          <a:prstGeom prst="rect">
            <a:avLst/>
          </a:prstGeom>
          <a:noFill/>
        </p:spPr>
      </p:pic>
      <p:pic>
        <p:nvPicPr>
          <p:cNvPr id="20" name="Picture 10" descr="http://www.clker.com/cliparts/0/5/f/9/1195422703837111363tangram-19_yves_guillou_01.svg.hi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43570" y="5286388"/>
            <a:ext cx="1714512" cy="1297315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57158" y="214290"/>
            <a:ext cx="200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4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ОТГАДАЙ РЕБУС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16200000" flipH="1">
            <a:off x="-892983" y="3393281"/>
            <a:ext cx="6858000" cy="71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6200000" flipH="1">
            <a:off x="1928818" y="3357562"/>
            <a:ext cx="6858000" cy="1428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1" name="Рисунок 10" descr="http://nsc.1september.ru/2003/22/1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1000108"/>
            <a:ext cx="2748289" cy="1204915"/>
          </a:xfrm>
          <a:prstGeom prst="rect">
            <a:avLst/>
          </a:prstGeom>
          <a:noFill/>
        </p:spPr>
      </p:pic>
      <p:pic>
        <p:nvPicPr>
          <p:cNvPr id="39940" name="Рисунок 11" descr="http://nsc.1september.ru/2003/22/13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2500306"/>
            <a:ext cx="1857388" cy="1255948"/>
          </a:xfrm>
          <a:prstGeom prst="rect">
            <a:avLst/>
          </a:prstGeom>
          <a:noFill/>
        </p:spPr>
      </p:pic>
      <p:pic>
        <p:nvPicPr>
          <p:cNvPr id="39939" name="Рисунок 12" descr="http://nsc.1september.ru/2003/22/14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3857628"/>
            <a:ext cx="3335078" cy="1143008"/>
          </a:xfrm>
          <a:prstGeom prst="rect">
            <a:avLst/>
          </a:prstGeom>
          <a:noFill/>
        </p:spPr>
      </p:pic>
      <p:pic>
        <p:nvPicPr>
          <p:cNvPr id="39938" name="Рисунок 13" descr="http://nsc.1september.ru/2003/22/15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206" y="5357826"/>
            <a:ext cx="1338266" cy="1155775"/>
          </a:xfrm>
          <a:prstGeom prst="rect">
            <a:avLst/>
          </a:prstGeom>
          <a:noFill/>
        </p:spPr>
      </p:pic>
      <p:sp>
        <p:nvSpPr>
          <p:cNvPr id="39942" name="Rectangle 6"/>
          <p:cNvSpPr>
            <a:spLocks noChangeArrowheads="1"/>
          </p:cNvSpPr>
          <p:nvPr/>
        </p:nvSpPr>
        <p:spPr bwMode="auto">
          <a:xfrm>
            <a:off x="285720" y="928670"/>
            <a:ext cx="7643866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 за фигура, в названии которой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один слог?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214282" y="2214554"/>
            <a:ext cx="614363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Вспомните фигуру, название которой начинается на букву 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а заканчивается на 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214282" y="5143512"/>
            <a:ext cx="667022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 какой фигуры три стороны и три вершины?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20" y="3857628"/>
            <a:ext cx="6027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Знаете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ли вы фигуру, у которой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все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углы прямые?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5786" y="0"/>
            <a:ext cx="67151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    9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ГЕОМЕТРИЧЕСКОЕ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1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1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1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/>
      <p:bldP spid="39943" grpId="0"/>
      <p:bldP spid="39945" grpId="0"/>
      <p:bldP spid="13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285729"/>
            <a:ext cx="75724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Чья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команда быстрее сложит фигуру животного, та и выиграла.</a:t>
            </a: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http://img.tvoymalysh.com.ua/artimg/file/-/44240264_tangram_gam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1428736"/>
            <a:ext cx="5810291" cy="4357718"/>
          </a:xfrm>
          <a:prstGeom prst="rect">
            <a:avLst/>
          </a:prstGeom>
          <a:noFill/>
        </p:spPr>
      </p:pic>
      <p:pic>
        <p:nvPicPr>
          <p:cNvPr id="1032" name="Picture 8" descr="http://upload.wikimedia.org/wikipedia/commons/thumb/2/2a/Tangram-bunny.svg/400px-Tangram-bunny.sv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1714488"/>
            <a:ext cx="1304905" cy="1957358"/>
          </a:xfrm>
          <a:prstGeom prst="rect">
            <a:avLst/>
          </a:prstGeom>
          <a:noFill/>
        </p:spPr>
      </p:pic>
      <p:pic>
        <p:nvPicPr>
          <p:cNvPr id="1034" name="Picture 10" descr="http://www.clker.com/cliparts/0/5/f/9/1195422703837111363tangram-19_yves_guillou_01.svg.hi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4357694"/>
            <a:ext cx="2549108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928670"/>
            <a:ext cx="7429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  <a:latin typeface="Monotype Corsiva" pitchFamily="66" charset="0"/>
              </a:rPr>
              <a:t>Поздравляем       победителей!</a:t>
            </a:r>
            <a:endParaRPr lang="ru-RU" sz="72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4348" y="3786190"/>
            <a:ext cx="7215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>
                <a:solidFill>
                  <a:srgbClr val="0070C0"/>
                </a:solidFill>
              </a:rPr>
              <a:t>М о л о </a:t>
            </a:r>
            <a:r>
              <a:rPr lang="ru-RU" sz="7200" dirty="0" err="1" smtClean="0">
                <a:solidFill>
                  <a:srgbClr val="0070C0"/>
                </a:solidFill>
              </a:rPr>
              <a:t>д</a:t>
            </a:r>
            <a:r>
              <a:rPr lang="ru-RU" sz="7200" dirty="0" smtClean="0">
                <a:solidFill>
                  <a:srgbClr val="0070C0"/>
                </a:solidFill>
              </a:rPr>
              <a:t> </a:t>
            </a:r>
            <a:r>
              <a:rPr lang="ru-RU" sz="7200" dirty="0" err="1" smtClean="0">
                <a:solidFill>
                  <a:srgbClr val="0070C0"/>
                </a:solidFill>
              </a:rPr>
              <a:t>ц</a:t>
            </a:r>
            <a:r>
              <a:rPr lang="ru-RU" sz="7200" dirty="0" smtClean="0">
                <a:solidFill>
                  <a:srgbClr val="0070C0"/>
                </a:solidFill>
              </a:rPr>
              <a:t> </a:t>
            </a:r>
            <a:r>
              <a:rPr lang="ru-RU" sz="7200" dirty="0" err="1" smtClean="0">
                <a:solidFill>
                  <a:srgbClr val="0070C0"/>
                </a:solidFill>
              </a:rPr>
              <a:t>ы</a:t>
            </a:r>
            <a:r>
              <a:rPr lang="ru-RU" sz="7200" dirty="0" smtClean="0">
                <a:solidFill>
                  <a:srgbClr val="0070C0"/>
                </a:solidFill>
              </a:rPr>
              <a:t>!</a:t>
            </a:r>
            <a:endParaRPr lang="ru-RU" sz="7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214290"/>
            <a:ext cx="6143636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cs typeface="Calibri" pitchFamily="34" charset="0"/>
              </a:rPr>
              <a:t>Сказка о царстве наук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 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Давным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 - давно существовало царство наук. Царем там было Естествознание, царицей – Математика, царевной – Литература. И много слуг прислуживало царской семье.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Однажды Царица поссорилась со своим супругом. «Ах, так, - воскликнула она, - попробуйте  обойтись без меня. В сердцах хлопнула дверью и умчалась в другую страну.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Сначала все вздохнули с облегчением. Но вскоре начался настоящий переполох. Оказалось, что Литература не может пронумеровать главы, части и страницы в романах и поэмах. Естествознание сбилось со счета планет в Галактике, дней, месяцев и недель  в году. История не может установить точные даты событий, география – вычислить расстояние между городами, строители не могут возвести новый замок, а повар не знает, как взвесить продукты для приготовления обеда. Никто не смог обойтись без Математики.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Calibri" pitchFamily="34" charset="0"/>
              </a:rPr>
              <a:t>Тогда послали гонцов по всему свету, отыскали Математику и попросили ее вернуться назад в царство наук. Царица  Математика вернулась в свою страну, и  с тех пор в науках воцарился порядок. Математика – царица всех наук.</a:t>
            </a:r>
          </a:p>
        </p:txBody>
      </p:sp>
      <p:sp>
        <p:nvSpPr>
          <p:cNvPr id="29698" name="AutoShape 2" descr="https://lh6.googleusercontent.com/n96dVo4eMCCqqFe7oO3REooIKn7aR6Ismjnuc5MVILlT33CQ_H4Hf2AHkyUEeaouWNaZSoHUYDJFelzuWzbByrUeV6WM3SU4n8fAVAuguMftS1xE5EM"/>
          <p:cNvSpPr>
            <a:spLocks noChangeAspect="1" noChangeArrowheads="1"/>
          </p:cNvSpPr>
          <p:nvPr/>
        </p:nvSpPr>
        <p:spPr bwMode="auto">
          <a:xfrm>
            <a:off x="3306763" y="-592138"/>
            <a:ext cx="3048000" cy="2790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0" name="Picture 4" descr="http://gym6.narod.ru/6/63/q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857232"/>
            <a:ext cx="2795226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 rot="16200000" flipH="1">
            <a:off x="-821557" y="3464707"/>
            <a:ext cx="6715148" cy="71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16200000" flipH="1">
            <a:off x="1785930" y="3500426"/>
            <a:ext cx="6643710" cy="7143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85720" y="2143116"/>
            <a:ext cx="764386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85720" y="4500570"/>
            <a:ext cx="771530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571868" y="2500306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1</a:t>
            </a:r>
            <a:endParaRPr lang="ru-RU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РАЗМИНКА.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71736" y="357167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ШИФРОВКА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71736" y="4643446"/>
            <a:ext cx="135732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3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 ВНИМАНИЕ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14290"/>
            <a:ext cx="200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4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ОТГАДАЙ РЕБУС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43504" y="357167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5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СООБРАЗИ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2143117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7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НАЗОВИ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143504" y="2357431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6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УГАДАЙ ЗНАК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4714884"/>
            <a:ext cx="2143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8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ШУТОЧНОЕ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214942" y="4714884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9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ГЕОМЕТРИЧЕСКОЕ</a:t>
            </a:r>
            <a:endParaRPr lang="ru-RU" dirty="0" smtClean="0"/>
          </a:p>
        </p:txBody>
      </p:sp>
      <p:pic>
        <p:nvPicPr>
          <p:cNvPr id="19" name="Picture 4" descr="http://gym6.narod.ru/6/63/q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571744"/>
            <a:ext cx="1089287" cy="1865217"/>
          </a:xfrm>
          <a:prstGeom prst="rect">
            <a:avLst/>
          </a:prstGeom>
          <a:noFill/>
        </p:spPr>
      </p:pic>
      <p:pic>
        <p:nvPicPr>
          <p:cNvPr id="20" name="Picture 3" descr="http://img-fotki.yandex.ru/get/4419/133930624.0/0_6af12_f0fe57e5_X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071546"/>
            <a:ext cx="2071702" cy="1047804"/>
          </a:xfrm>
          <a:prstGeom prst="rect">
            <a:avLst/>
          </a:prstGeom>
          <a:noFill/>
        </p:spPr>
      </p:pic>
      <p:pic>
        <p:nvPicPr>
          <p:cNvPr id="21" name="Picture 5" descr="http://900igr.net/datai/astronomija/Viktorina/0001-002-CHto-vy-znaete-o-kosmos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4929198"/>
            <a:ext cx="1211410" cy="1500198"/>
          </a:xfrm>
          <a:prstGeom prst="rect">
            <a:avLst/>
          </a:prstGeom>
          <a:noFill/>
        </p:spPr>
      </p:pic>
      <p:pic>
        <p:nvPicPr>
          <p:cNvPr id="22" name="Picture 9" descr="http://vakalova.ucoz.ru/315_skladiva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928670"/>
            <a:ext cx="857256" cy="1186514"/>
          </a:xfrm>
          <a:prstGeom prst="rect">
            <a:avLst/>
          </a:prstGeom>
          <a:noFill/>
        </p:spPr>
      </p:pic>
      <p:pic>
        <p:nvPicPr>
          <p:cNvPr id="23" name="Picture 11" descr="http://sadik.rxfly.net/staty/admin/db/stat_img/12957066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928670"/>
            <a:ext cx="1466829" cy="1142984"/>
          </a:xfrm>
          <a:prstGeom prst="rect">
            <a:avLst/>
          </a:prstGeom>
          <a:noFill/>
        </p:spPr>
      </p:pic>
      <p:pic>
        <p:nvPicPr>
          <p:cNvPr id="24" name="Picture 7" descr="http://www.alted.ru/oo552/html_fragments/Razrab_uchitel.files/image0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2930446"/>
            <a:ext cx="1500198" cy="1531955"/>
          </a:xfrm>
          <a:prstGeom prst="rect">
            <a:avLst/>
          </a:prstGeom>
          <a:noFill/>
        </p:spPr>
      </p:pic>
      <p:pic>
        <p:nvPicPr>
          <p:cNvPr id="25" name="Picture 3" descr="http://ek-kfznu.ucoz.com/novini/1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2857496"/>
            <a:ext cx="1643848" cy="1433498"/>
          </a:xfrm>
          <a:prstGeom prst="rect">
            <a:avLst/>
          </a:prstGeom>
          <a:noFill/>
        </p:spPr>
      </p:pic>
      <p:pic>
        <p:nvPicPr>
          <p:cNvPr id="26" name="Picture 3" descr="http://900igr.net/datai/matematika/Ugly/0003-003-Reshiv-matematicheskij-rebus-vy-prochitaete-deviz-urok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224" y="5429264"/>
            <a:ext cx="1071570" cy="1244600"/>
          </a:xfrm>
          <a:prstGeom prst="rect">
            <a:avLst/>
          </a:prstGeom>
          <a:noFill/>
        </p:spPr>
      </p:pic>
      <p:pic>
        <p:nvPicPr>
          <p:cNvPr id="27" name="Picture 10" descr="http://www.clker.com/cliparts/0/5/f/9/1195422703837111363tangram-19_yves_guillou_01.svg.hi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43570" y="5286388"/>
            <a:ext cx="1714512" cy="12973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1214422"/>
            <a:ext cx="8215338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5 вопросов  1 вопрос  - 30 сек.  Ответы записываем на листочках.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1) Назовите число, которое нельзя  изобразить римскими цифрами?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2) На одной чаше весов лежит арбуз, а на другой - гиря 3 кг. Весы находятся в равновесии. Сколько весит арбуз?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 3) Если бы лошадь была ниже кролика и выше жирафа, то кто был бы выше всех?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 4) Сколько месяцев в году имеют 28 дней?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  5) На что похожа половина яблока?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1736" y="214290"/>
            <a:ext cx="41052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ЗАДАНИЕ       1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РАЗМИНКА.</a:t>
            </a:r>
            <a:endParaRPr lang="ru-RU" sz="4000" dirty="0" smtClean="0">
              <a:solidFill>
                <a:prstClr val="black"/>
              </a:solidFill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14744" y="2357430"/>
            <a:ext cx="5000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1"/>
                </a:solidFill>
              </a:rPr>
              <a:t>0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72198" y="3643314"/>
            <a:ext cx="1143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1"/>
                </a:solidFill>
              </a:rPr>
              <a:t>3 кг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43636" y="4429132"/>
            <a:ext cx="2357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1"/>
                </a:solidFill>
              </a:rPr>
              <a:t>кролик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72396" y="4929198"/>
            <a:ext cx="1000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1"/>
                </a:solidFill>
              </a:rPr>
              <a:t>12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3306" y="5715016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1"/>
                </a:solidFill>
              </a:rPr>
              <a:t>на другую половину</a:t>
            </a:r>
            <a:endParaRPr lang="ru-RU" sz="3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/>
      <p:bldP spid="3" grpId="0"/>
      <p:bldP spid="4" grpId="0"/>
      <p:bldP spid="5" grpId="0"/>
      <p:bldP spid="6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285720" y="2143116"/>
            <a:ext cx="764386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285720" y="4500570"/>
            <a:ext cx="771530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3571868" y="2500306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1</a:t>
            </a:r>
            <a:endParaRPr lang="ru-RU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РАЗМИНКА.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357167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ШИФРОВКА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4643446"/>
            <a:ext cx="135732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3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 ВНИМАНИЕ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357167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5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СООБРАЗИ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143117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7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НАЗОВИ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2357431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6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УГАДАЙ ЗНАК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4714884"/>
            <a:ext cx="2143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8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ШУТОЧНОЕ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4714884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9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ГЕОМЕТРИЧЕСКОЕ</a:t>
            </a:r>
            <a:endParaRPr lang="ru-RU" dirty="0" smtClean="0"/>
          </a:p>
        </p:txBody>
      </p:sp>
      <p:pic>
        <p:nvPicPr>
          <p:cNvPr id="12" name="Picture 4" descr="http://gym6.narod.ru/6/63/q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571744"/>
            <a:ext cx="1089287" cy="1865217"/>
          </a:xfrm>
          <a:prstGeom prst="rect">
            <a:avLst/>
          </a:prstGeom>
          <a:noFill/>
        </p:spPr>
      </p:pic>
      <p:pic>
        <p:nvPicPr>
          <p:cNvPr id="13" name="Picture 3" descr="http://img-fotki.yandex.ru/get/4419/133930624.0/0_6af12_f0fe57e5_X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071546"/>
            <a:ext cx="2071702" cy="1047804"/>
          </a:xfrm>
          <a:prstGeom prst="rect">
            <a:avLst/>
          </a:prstGeom>
          <a:noFill/>
        </p:spPr>
      </p:pic>
      <p:pic>
        <p:nvPicPr>
          <p:cNvPr id="14" name="Picture 5" descr="http://900igr.net/datai/astronomija/Viktorina/0001-002-CHto-vy-znaete-o-kosmos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4929198"/>
            <a:ext cx="1211410" cy="1500198"/>
          </a:xfrm>
          <a:prstGeom prst="rect">
            <a:avLst/>
          </a:prstGeom>
          <a:noFill/>
        </p:spPr>
      </p:pic>
      <p:pic>
        <p:nvPicPr>
          <p:cNvPr id="15" name="Picture 9" descr="http://vakalova.ucoz.ru/315_skladiva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928670"/>
            <a:ext cx="857256" cy="1186514"/>
          </a:xfrm>
          <a:prstGeom prst="rect">
            <a:avLst/>
          </a:prstGeom>
          <a:noFill/>
        </p:spPr>
      </p:pic>
      <p:pic>
        <p:nvPicPr>
          <p:cNvPr id="16" name="Picture 11" descr="http://sadik.rxfly.net/staty/admin/db/stat_img/12957066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928670"/>
            <a:ext cx="1466829" cy="1142984"/>
          </a:xfrm>
          <a:prstGeom prst="rect">
            <a:avLst/>
          </a:prstGeom>
          <a:noFill/>
        </p:spPr>
      </p:pic>
      <p:pic>
        <p:nvPicPr>
          <p:cNvPr id="17" name="Picture 7" descr="http://www.alted.ru/oo552/html_fragments/Razrab_uchitel.files/image0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2930446"/>
            <a:ext cx="1500198" cy="1531955"/>
          </a:xfrm>
          <a:prstGeom prst="rect">
            <a:avLst/>
          </a:prstGeom>
          <a:noFill/>
        </p:spPr>
      </p:pic>
      <p:pic>
        <p:nvPicPr>
          <p:cNvPr id="18" name="Picture 3" descr="http://ek-kfznu.ucoz.com/novini/1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2857496"/>
            <a:ext cx="1643848" cy="1433498"/>
          </a:xfrm>
          <a:prstGeom prst="rect">
            <a:avLst/>
          </a:prstGeom>
          <a:noFill/>
        </p:spPr>
      </p:pic>
      <p:pic>
        <p:nvPicPr>
          <p:cNvPr id="19" name="Picture 3" descr="http://900igr.net/datai/matematika/Ugly/0003-003-Reshiv-matematicheskij-rebus-vy-prochitaete-deviz-urok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224" y="5429264"/>
            <a:ext cx="1071570" cy="1244600"/>
          </a:xfrm>
          <a:prstGeom prst="rect">
            <a:avLst/>
          </a:prstGeom>
          <a:noFill/>
        </p:spPr>
      </p:pic>
      <p:pic>
        <p:nvPicPr>
          <p:cNvPr id="20" name="Picture 10" descr="http://www.clker.com/cliparts/0/5/f/9/1195422703837111363tangram-19_yves_guillou_01.svg.hi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43570" y="5286388"/>
            <a:ext cx="1714512" cy="1297315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57158" y="214290"/>
            <a:ext cx="200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4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ОТГАДАЙ РЕБУС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16200000" flipH="1">
            <a:off x="-892983" y="3393281"/>
            <a:ext cx="6858000" cy="71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6200000" flipH="1">
            <a:off x="1928818" y="3357562"/>
            <a:ext cx="6858000" cy="14287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1142984"/>
            <a:ext cx="9144000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1)9,1,5,1,25,10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2)18,6,26,1,20,30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3)21,14,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4)18,1,9,3,10,3,1,20,30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1-А, 2-Б, 3-В, 4-Г, 5-Д, 6-Е, 7-Ё, 8-Ж, 9-З, 10-И, 11-Й, 12-К, 13-Л, 14-М, 15-Н, 16-О, 17-П, 18-Р, 19-С, 20-Т, 21-У, 22-Ф, 23-Х, 24-Ц, 25-Ч,26-Ш, 27-Щ, 28-Ъ, 29-Ы, 30-Ь,31-Э, 32-Ю, 33-Я.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5929331"/>
            <a:ext cx="77867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Задачи </a:t>
            </a:r>
            <a:r>
              <a:rPr lang="ru-RU" sz="4000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решать - ум развивать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4000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7" name="Picture 3" descr="http://img-fotki.yandex.ru/get/4419/133930624.0/0_6af12_f0fe57e5_X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285860"/>
            <a:ext cx="3571900" cy="180655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28860" y="214289"/>
            <a:ext cx="394336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    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ШИФРОВКА</a:t>
            </a:r>
            <a:endParaRPr lang="ru-RU" sz="40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5" grpId="0"/>
      <p:bldP spid="3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285720" y="2143116"/>
            <a:ext cx="7643866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285720" y="4500570"/>
            <a:ext cx="771530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3571868" y="2500306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1</a:t>
            </a:r>
            <a:endParaRPr lang="ru-RU" b="1" dirty="0" smtClean="0">
              <a:solidFill>
                <a:srgbClr val="00000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РАЗМИНКА.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357167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2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ШИФРОВКА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1736" y="4643446"/>
            <a:ext cx="135732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3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 ВНИМАНИЕ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43504" y="357167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5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СООБРАЗИ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2143117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7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НАЗОВИ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43504" y="2357431"/>
            <a:ext cx="2500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6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УГАДАЙ ЗНАК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4714884"/>
            <a:ext cx="2143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8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ШУТОЧНОЕ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14942" y="4714884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9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ГЕОМЕТРИЧЕСКОЕ</a:t>
            </a:r>
            <a:endParaRPr lang="ru-RU" dirty="0" smtClean="0"/>
          </a:p>
        </p:txBody>
      </p:sp>
      <p:pic>
        <p:nvPicPr>
          <p:cNvPr id="12" name="Picture 4" descr="http://gym6.narod.ru/6/63/q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571744"/>
            <a:ext cx="1089287" cy="1865217"/>
          </a:xfrm>
          <a:prstGeom prst="rect">
            <a:avLst/>
          </a:prstGeom>
          <a:noFill/>
        </p:spPr>
      </p:pic>
      <p:pic>
        <p:nvPicPr>
          <p:cNvPr id="13" name="Picture 3" descr="http://img-fotki.yandex.ru/get/4419/133930624.0/0_6af12_f0fe57e5_XL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1071546"/>
            <a:ext cx="2071702" cy="1047804"/>
          </a:xfrm>
          <a:prstGeom prst="rect">
            <a:avLst/>
          </a:prstGeom>
          <a:noFill/>
        </p:spPr>
      </p:pic>
      <p:pic>
        <p:nvPicPr>
          <p:cNvPr id="14" name="Picture 5" descr="http://900igr.net/datai/astronomija/Viktorina/0001-002-CHto-vy-znaete-o-kosmos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4929198"/>
            <a:ext cx="1211410" cy="1500198"/>
          </a:xfrm>
          <a:prstGeom prst="rect">
            <a:avLst/>
          </a:prstGeom>
          <a:noFill/>
        </p:spPr>
      </p:pic>
      <p:pic>
        <p:nvPicPr>
          <p:cNvPr id="15" name="Picture 9" descr="http://vakalova.ucoz.ru/315_skladiva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928670"/>
            <a:ext cx="857256" cy="1186514"/>
          </a:xfrm>
          <a:prstGeom prst="rect">
            <a:avLst/>
          </a:prstGeom>
          <a:noFill/>
        </p:spPr>
      </p:pic>
      <p:pic>
        <p:nvPicPr>
          <p:cNvPr id="16" name="Picture 11" descr="http://sadik.rxfly.net/staty/admin/db/stat_img/12957066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928670"/>
            <a:ext cx="1466829" cy="1142984"/>
          </a:xfrm>
          <a:prstGeom prst="rect">
            <a:avLst/>
          </a:prstGeom>
          <a:noFill/>
        </p:spPr>
      </p:pic>
      <p:pic>
        <p:nvPicPr>
          <p:cNvPr id="17" name="Picture 7" descr="http://www.alted.ru/oo552/html_fragments/Razrab_uchitel.files/image0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2930446"/>
            <a:ext cx="1500198" cy="1531955"/>
          </a:xfrm>
          <a:prstGeom prst="rect">
            <a:avLst/>
          </a:prstGeom>
          <a:noFill/>
        </p:spPr>
      </p:pic>
      <p:pic>
        <p:nvPicPr>
          <p:cNvPr id="18" name="Picture 3" descr="http://ek-kfznu.ucoz.com/novini/1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2857496"/>
            <a:ext cx="1643848" cy="1433498"/>
          </a:xfrm>
          <a:prstGeom prst="rect">
            <a:avLst/>
          </a:prstGeom>
          <a:noFill/>
        </p:spPr>
      </p:pic>
      <p:pic>
        <p:nvPicPr>
          <p:cNvPr id="19" name="Picture 3" descr="http://900igr.net/datai/matematika/Ugly/0003-003-Reshiv-matematicheskij-rebus-vy-prochitaete-deviz-uroka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57224" y="5429264"/>
            <a:ext cx="1071570" cy="1244600"/>
          </a:xfrm>
          <a:prstGeom prst="rect">
            <a:avLst/>
          </a:prstGeom>
          <a:noFill/>
        </p:spPr>
      </p:pic>
      <p:pic>
        <p:nvPicPr>
          <p:cNvPr id="20" name="Picture 10" descr="http://www.clker.com/cliparts/0/5/f/9/1195422703837111363tangram-19_yves_guillou_01.svg.hi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43570" y="5286388"/>
            <a:ext cx="1714512" cy="1297315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357158" y="214290"/>
            <a:ext cx="200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4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ОТГАДАЙ РЕБУС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16200000" flipH="1">
            <a:off x="-821545" y="3393281"/>
            <a:ext cx="6858000" cy="7143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6200000" flipH="1">
            <a:off x="1893099" y="3393281"/>
            <a:ext cx="6858000" cy="7143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800102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ЗАДАНИЕ     3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     ВНИМАНИЕ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3" name="Picture 5" descr="http://900igr.net/datai/astronomija/Viktorina/0001-002-CHto-vy-znaete-o-kosmos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571612"/>
            <a:ext cx="4000528" cy="4954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239</TotalTime>
  <Words>417</Words>
  <Application>Microsoft Office PowerPoint</Application>
  <PresentationFormat>Экран (4:3)</PresentationFormat>
  <Paragraphs>228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Изящная</vt:lpstr>
      <vt:lpstr>Интеллектуальная Математическая игра «крестики – нолики»</vt:lpstr>
      <vt:lpstr>Интеллектуальные                      игры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Интеллектуальная Математическая игра крестики - нолики</dc:title>
  <dc:creator>админ</dc:creator>
  <cp:lastModifiedBy>админ</cp:lastModifiedBy>
  <cp:revision>26</cp:revision>
  <dcterms:created xsi:type="dcterms:W3CDTF">2013-01-29T16:33:01Z</dcterms:created>
  <dcterms:modified xsi:type="dcterms:W3CDTF">2013-02-04T16:11:51Z</dcterms:modified>
</cp:coreProperties>
</file>