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72" r:id="rId6"/>
    <p:sldId id="275" r:id="rId7"/>
    <p:sldId id="278" r:id="rId8"/>
    <p:sldId id="277" r:id="rId9"/>
    <p:sldId id="280" r:id="rId10"/>
    <p:sldId id="283" r:id="rId11"/>
    <p:sldId id="284" r:id="rId12"/>
    <p:sldId id="286" r:id="rId13"/>
    <p:sldId id="287" r:id="rId14"/>
    <p:sldId id="288" r:id="rId15"/>
    <p:sldId id="26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1402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6029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9920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0252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76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07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812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362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1650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1737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9846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9907E-82CA-4431-AE8E-21C8C5641B85}" type="datetimeFigureOut">
              <a:rPr lang="ru-RU" smtClean="0"/>
              <a:pPr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048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840" y="-50116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48684" y="1988840"/>
            <a:ext cx="5219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err="1"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 оценивание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77165"/>
            <a:ext cx="2851225" cy="2333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2202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14" y="-16943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перфолента 4"/>
          <p:cNvSpPr/>
          <p:nvPr/>
        </p:nvSpPr>
        <p:spPr>
          <a:xfrm>
            <a:off x="3563888" y="692696"/>
            <a:ext cx="3816424" cy="1008112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Родителям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Ромб 6"/>
          <p:cNvSpPr/>
          <p:nvPr/>
        </p:nvSpPr>
        <p:spPr>
          <a:xfrm>
            <a:off x="2555776" y="1988840"/>
            <a:ext cx="4824536" cy="1512168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Получать доказательства уровня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ребенка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971600" y="3573016"/>
            <a:ext cx="4824536" cy="1512168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Отслеживать прогресс в обучении ребенка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Ромб 9"/>
          <p:cNvSpPr/>
          <p:nvPr/>
        </p:nvSpPr>
        <p:spPr>
          <a:xfrm>
            <a:off x="4139952" y="4797152"/>
            <a:ext cx="4824536" cy="1512168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ребенку поддержку в процессе обучения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13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840" y="-50116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2424" y="1143000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2297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840" y="-50116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75656" y="1700808"/>
            <a:ext cx="7200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оценивание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оценка учебных достижений учащихся в соответствии с заранее известными критериями оценивания, позволяющими корректировать индивидуальное обучение для достижения ожидаемых результатов в соответствии с целями обучения. Позволяет оценить развитие навыков учащихся.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463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968" y="-72966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03848" y="2924944"/>
            <a:ext cx="3332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Навыки учащихся</a:t>
            </a:r>
            <a:endParaRPr lang="ru-RU" sz="2800" dirty="0"/>
          </a:p>
        </p:txBody>
      </p:sp>
      <p:sp>
        <p:nvSpPr>
          <p:cNvPr id="7" name="Овал 6"/>
          <p:cNvSpPr/>
          <p:nvPr/>
        </p:nvSpPr>
        <p:spPr>
          <a:xfrm>
            <a:off x="3707904" y="476672"/>
            <a:ext cx="2520280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Знание и понимание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71600" y="1268760"/>
            <a:ext cx="3143512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Формулирование выводов, рефлексия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796136" y="1340768"/>
            <a:ext cx="2664296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знаний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99592" y="2852936"/>
            <a:ext cx="2520280" cy="17090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исследования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916088" y="4437112"/>
            <a:ext cx="2799928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Слушание, говорение, письмо, чтение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248773" y="2924944"/>
            <a:ext cx="2724099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Поиск, обработка и анализ информации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860032" y="4365104"/>
            <a:ext cx="3204356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в группе и индивидуальная работа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2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14" y="-16943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Блок-схема: перфолента 5"/>
          <p:cNvSpPr/>
          <p:nvPr/>
        </p:nvSpPr>
        <p:spPr>
          <a:xfrm>
            <a:off x="2123728" y="476672"/>
            <a:ext cx="6408712" cy="1008112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2204864"/>
            <a:ext cx="2736304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Формативное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36096" y="2204864"/>
            <a:ext cx="2736304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4005064"/>
            <a:ext cx="273630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 за уровень образования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4437112"/>
            <a:ext cx="2520280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 за четверть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3717032"/>
            <a:ext cx="2736304" cy="13765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 за раздел/сквозную тему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347864" y="1484784"/>
            <a:ext cx="1008112" cy="6480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508104" y="1340768"/>
            <a:ext cx="1152128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627784" y="3068960"/>
            <a:ext cx="3312368" cy="6480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4752020" y="3068960"/>
            <a:ext cx="2052228" cy="13363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380312" y="3068960"/>
            <a:ext cx="144016" cy="9361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1962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106</Words>
  <Application>Microsoft Office PowerPoint</Application>
  <PresentationFormat>Экран (4:3)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Lorus</dc:creator>
  <cp:lastModifiedBy>User</cp:lastModifiedBy>
  <cp:revision>45</cp:revision>
  <dcterms:created xsi:type="dcterms:W3CDTF">2016-11-02T15:33:38Z</dcterms:created>
  <dcterms:modified xsi:type="dcterms:W3CDTF">2017-11-03T03:47:20Z</dcterms:modified>
</cp:coreProperties>
</file>