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44FE93D5-9475-4E29-A48E-90D005AA88B9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20DAF89-110E-41BB-AED7-D977C6D4C879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93D5-9475-4E29-A48E-90D005AA88B9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DAF89-110E-41BB-AED7-D977C6D4C8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93D5-9475-4E29-A48E-90D005AA88B9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DAF89-110E-41BB-AED7-D977C6D4C8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93D5-9475-4E29-A48E-90D005AA88B9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DAF89-110E-41BB-AED7-D977C6D4C8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93D5-9475-4E29-A48E-90D005AA88B9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DAF89-110E-41BB-AED7-D977C6D4C8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93D5-9475-4E29-A48E-90D005AA88B9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DAF89-110E-41BB-AED7-D977C6D4C87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93D5-9475-4E29-A48E-90D005AA88B9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DAF89-110E-41BB-AED7-D977C6D4C8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93D5-9475-4E29-A48E-90D005AA88B9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DAF89-110E-41BB-AED7-D977C6D4C8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93D5-9475-4E29-A48E-90D005AA88B9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DAF89-110E-41BB-AED7-D977C6D4C8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93D5-9475-4E29-A48E-90D005AA88B9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DAF89-110E-41BB-AED7-D977C6D4C879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93D5-9475-4E29-A48E-90D005AA88B9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DAF89-110E-41BB-AED7-D977C6D4C8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44FE93D5-9475-4E29-A48E-90D005AA88B9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20DAF89-110E-41BB-AED7-D977C6D4C87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3510" y="1268760"/>
            <a:ext cx="8782744" cy="5256584"/>
          </a:xfrm>
        </p:spPr>
        <p:txBody>
          <a:bodyPr>
            <a:normAutofit/>
          </a:bodyPr>
          <a:lstStyle/>
          <a:p>
            <a:pPr algn="ctr"/>
            <a:r>
              <a:rPr lang="kk-K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 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kk-K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 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kk-K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 </a:t>
            </a:r>
            <a:r>
              <a:rPr lang="kk-KZ" b="1" dirty="0">
                <a:solidFill>
                  <a:srgbClr val="CAF27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Дарынды оқушылар мен құзыретті ұстаздардың жеңістері</a:t>
            </a:r>
            <a:r>
              <a:rPr lang="ru-RU" dirty="0">
                <a:solidFill>
                  <a:srgbClr val="CAF27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/>
            </a:r>
            <a:br>
              <a:rPr lang="ru-RU" dirty="0">
                <a:solidFill>
                  <a:srgbClr val="CAF27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kk-KZ" b="1" dirty="0">
                <a:solidFill>
                  <a:srgbClr val="CAF27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2019-2020 оқу жылы</a:t>
            </a:r>
            <a:r>
              <a:rPr lang="ru-RU" dirty="0">
                <a:solidFill>
                  <a:srgbClr val="CAF27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/>
            </a:r>
            <a:br>
              <a:rPr lang="ru-RU" dirty="0">
                <a:solidFill>
                  <a:srgbClr val="CAF27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kk-KZ" b="1" dirty="0">
                <a:solidFill>
                  <a:srgbClr val="CAF27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/І жартыжылдық/</a:t>
            </a:r>
            <a:r>
              <a:rPr lang="ru-RU" dirty="0">
                <a:solidFill>
                  <a:srgbClr val="CAF27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/>
            </a:r>
            <a:br>
              <a:rPr lang="ru-RU" dirty="0">
                <a:solidFill>
                  <a:srgbClr val="CAF27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1027" name="Picture 3" descr="\\10.72.128.154\kyltima\Сынып жетекшілер 2019-2020\эмб ш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91489"/>
            <a:ext cx="1584176" cy="84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28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141234"/>
              </p:ext>
            </p:extLst>
          </p:nvPr>
        </p:nvGraphicFramePr>
        <p:xfrm>
          <a:off x="340412" y="2564904"/>
          <a:ext cx="8229601" cy="11216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514"/>
                <a:gridCol w="1754441"/>
                <a:gridCol w="1366957"/>
                <a:gridCol w="1974775"/>
                <a:gridCol w="1366957"/>
                <a:gridCol w="1366957"/>
              </a:tblGrid>
              <a:tr h="5588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Р/н</a:t>
                      </a:r>
                      <a:endParaRPr lang="ru-RU" sz="11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343" marR="683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Оқушының аты-жөні</a:t>
                      </a:r>
                      <a:endParaRPr lang="ru-RU" sz="11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343" marR="683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Қатысқан пәні</a:t>
                      </a:r>
                      <a:endParaRPr lang="ru-RU" sz="11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343" marR="683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Пән мұғалімі</a:t>
                      </a:r>
                      <a:endParaRPr lang="ru-RU" sz="11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343" marR="683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Мрапат түрі</a:t>
                      </a:r>
                      <a:endParaRPr lang="ru-RU" sz="11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343" marR="683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Сыныбы </a:t>
                      </a:r>
                      <a:endParaRPr lang="ru-RU" sz="11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343" marR="68343" marT="0" marB="0"/>
                </a:tc>
              </a:tr>
              <a:tr h="5588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ru-RU" sz="11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343" marR="683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Нұрғазы Хадиджа </a:t>
                      </a:r>
                      <a:endParaRPr lang="ru-RU" sz="11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343" marR="683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Ағылшын тілі  тілі</a:t>
                      </a:r>
                      <a:endParaRPr lang="ru-RU" sz="11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343" marR="683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А.Х.Жортарова </a:t>
                      </a:r>
                      <a:endParaRPr lang="ru-RU" sz="11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343" marR="683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Сертификат</a:t>
                      </a:r>
                      <a:endParaRPr lang="ru-RU" sz="11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343" marR="683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3 А</a:t>
                      </a:r>
                      <a:endParaRPr lang="ru-RU" sz="11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343" marR="68343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99592" y="692696"/>
            <a:ext cx="711124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360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«Мой магический бокс» сайысы</a:t>
            </a:r>
            <a:endParaRPr kumimoji="0" lang="ru-RU" altLang="ru-RU" sz="140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20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376774"/>
              </p:ext>
            </p:extLst>
          </p:nvPr>
        </p:nvGraphicFramePr>
        <p:xfrm>
          <a:off x="527910" y="1600200"/>
          <a:ext cx="8088179" cy="45259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9209"/>
                <a:gridCol w="1577445"/>
                <a:gridCol w="1917868"/>
                <a:gridCol w="1229053"/>
                <a:gridCol w="1775551"/>
                <a:gridCol w="1229053"/>
              </a:tblGrid>
              <a:tr h="502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>
                          <a:effectLst/>
                          <a:latin typeface="Book Antiqua" panose="02040602050305030304" pitchFamily="18" charset="0"/>
                        </a:rPr>
                        <a:t>Р/н</a:t>
                      </a:r>
                      <a:endParaRPr lang="ru-RU" sz="9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Оқушының аты-жөні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Сайыстың атауы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Қатысқан пәні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Пән мұғалімі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Орны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</a:tr>
              <a:tr h="502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Мухамбет Алишер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«Читаем Тютчева и Фета»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Орыс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А.Г.Елманова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</a:tr>
              <a:tr h="502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Ахат Айзере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«Читаем Тютчева и Фета»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Орыс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А.Г:Елманова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</a:tr>
              <a:tr h="251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Досжанова Келбет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Үздік шығарма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Ағылшын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А.Х.Жортарова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</a:tr>
              <a:tr h="502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Түңғышбеков Ерасыл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Үздік шығарма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Ағылшын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А.Х.Жортарова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</a:tr>
              <a:tr h="502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Утулинова Дильназ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Үздік шығарма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Ағылшын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А.Х.Жортарова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</a:tr>
              <a:tr h="251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Мәжит Акулпек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Үздік шығарма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Ағылшын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А.Х.Жортарова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</a:tr>
              <a:tr h="251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7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МағазоваАлия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Үздік шығарма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Ағылшын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А.Х.Жортарова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</a:tr>
              <a:tr h="251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8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Абдақұл Ақерке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Эссе конкурсы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Ағылшын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А.Х.Жортарова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</a:tr>
              <a:tr h="502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Альжанов Адильхан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Эссе конкурсы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Ағылшын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А.Х.Жортарова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</a:tr>
              <a:tr h="251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Жақып Досжан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Эссе конкурсы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Ағылшын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А.Х.Жортарова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</a:tr>
              <a:tr h="251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Қисами Ша хназ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Эссе конкурсы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Ағылшын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Book Antiqua" panose="02040602050305030304" pitchFamily="18" charset="0"/>
                        </a:rPr>
                        <a:t>А.Х.Жортарова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1494" marR="61494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15616" y="250522"/>
            <a:ext cx="6721712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320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ҚАШЫҚТЫҚ ОЛИМПИАДАЛАР</a:t>
            </a:r>
            <a:endParaRPr kumimoji="0" lang="ru-RU" altLang="ru-RU" sz="120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76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661743"/>
              </p:ext>
            </p:extLst>
          </p:nvPr>
        </p:nvGraphicFramePr>
        <p:xfrm>
          <a:off x="539552" y="476673"/>
          <a:ext cx="8136904" cy="5653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2437"/>
                <a:gridCol w="1703207"/>
                <a:gridCol w="996800"/>
                <a:gridCol w="2421672"/>
                <a:gridCol w="2302788"/>
              </a:tblGrid>
              <a:tr h="1335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Оқушының аты-жөні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сыныбы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жетістіктері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Мұғалімнің аты-жөні, ұялы тел.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</a:tr>
              <a:tr h="2984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Багауова Дайана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« А»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Республикалық «Жүзден жүйрік» интеллектуалды білім порталы ұйымдастырған шығармашылық байқаудың «Бояуы мың құбылған» номинациясында үздік бағалауға ие болған III дәрежелі Диплом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Конысбаева Камшат </a:t>
                      </a:r>
                      <a:r>
                        <a:rPr lang="kk-KZ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Болатовна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Құрамыс Аружан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« А»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Республикалық «Жүзден жүйрік» интеллектуалды білім порталы ұйымдастырған шығармашылық байқаудың «Бояуы мың құбылған» номинациясында үздік бағалауға ие болған II дәрежелі Диплом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Конысбаева Камшат Болатовна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Торегожина Жамила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5«А»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</a:tabLs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Республикалық «Жүзден жүйрік» интеллектуалды білім порталы ұйымдастырған шығармашылық байқаудың «Бояуы мың құбылған» номинациясында үздік бағалауға ие болған II дәрежелі Диплом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</a:tabLs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Конысбаева Камшат Болатовна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Бердалина Малика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«А»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</a:tabLs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«.Мұрагер» интелектуалды білім порталы мен Республикалық  басылымының ұйымдастыруымен өткен байқаудың «Суреттер әлемі» номинациясында үздік бағалауға ие болған IIдәрежелі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Диплом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Конысбаева Камшат Болатовна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</a:tr>
              <a:tr h="4519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Роман Балжан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</a:tabLs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«.Мұрагер» интелектуалды білім порталы мен Республикалық  басылымының ұйымдастыруымен өткен байқаудың «Суреттер әлемі» номинациясында үздік бағалауға ие болған III дәрежелі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Диплом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Конысбаева Камшат Болатовна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Аманмангелдыева Аружан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6«А</a:t>
                      </a: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</a:tabLs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«.Мұрагер» интелектуалды білім порталы мен Республикалық  басылымының ұйымдастыруымен өткен байқаудың «Қолөнер» номинациясында үздік бағалауға ие болған I дәрежелі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Диплом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Конысбаева Камшат Болатовна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Серикова Дильназ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6«А»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</a:tabLs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«.Мұрагер» интелектуалды білім порталы мен Республикалық  басылымының ұйымдастыруымен өткен байқаудың «Қолөнер» номинациясында үздік бағалауға ие болған I дәрежелі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Диплом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Конысбаева Камшат Болатовна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 marL="8031" marR="8031" marT="0" marB="0"/>
                </a:tc>
              </a:tr>
              <a:tr h="8286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Муртазина Алина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10«А»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</a:tabLs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«.Мұрагер» интелектуалды білім порталы мен Республикалық  басылымының ұйымдастыруымен өткен байқаудың  «Ғылыми жоба» жұмысы ұздіктеп I дәрежелі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Диплом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8031" marR="8031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Конысбаева Камшат Болатовна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 marL="8031" marR="803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253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33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91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91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9168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518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533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107593"/>
              </p:ext>
            </p:extLst>
          </p:nvPr>
        </p:nvGraphicFramePr>
        <p:xfrm>
          <a:off x="275627" y="2996952"/>
          <a:ext cx="8229601" cy="16171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6108"/>
                <a:gridCol w="2281711"/>
                <a:gridCol w="1380741"/>
                <a:gridCol w="1034624"/>
                <a:gridCol w="1283296"/>
                <a:gridCol w="1813121"/>
              </a:tblGrid>
              <a:tr h="6468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Р/н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Оқушының аты-жөні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Марапат түрі,орны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Сыныбы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Пәні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Жетекшісі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</a:tr>
              <a:tr h="6468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Саятқызы Диана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Сертификат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Қазақ тілі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Тлеубергенова Ж.С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</a:tr>
              <a:tr h="3234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Қанапаш Раушан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Сертификат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8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Физика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Адишева С.Т.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27" marR="57527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5309" y="764704"/>
            <a:ext cx="8335936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Республикалық ғылыми жобалар сайысының</a:t>
            </a: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 облыстық кезеңі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90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832474"/>
              </p:ext>
            </p:extLst>
          </p:nvPr>
        </p:nvGraphicFramePr>
        <p:xfrm>
          <a:off x="505705" y="1600199"/>
          <a:ext cx="8132590" cy="45259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9512"/>
                <a:gridCol w="2503754"/>
                <a:gridCol w="925590"/>
                <a:gridCol w="1088990"/>
                <a:gridCol w="1138675"/>
                <a:gridCol w="2056069"/>
              </a:tblGrid>
              <a:tr h="848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  <a:latin typeface="Book Antiqua" panose="02040602050305030304" pitchFamily="18" charset="0"/>
                        </a:rPr>
                        <a:t>Р/н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Оқушының аты-жөні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Марапат түрі,орын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Сыныбы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Пәні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Жетекшісі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  <a:tr h="2828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Қауаз Нұрайым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ІІІ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Қазақ тілі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К.К.Садвакасова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  <a:tr h="2828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Әлікаримова Жұлдызай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ІІ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Қазақ тілі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  <a:latin typeface="Book Antiqua" panose="02040602050305030304" pitchFamily="18" charset="0"/>
                        </a:rPr>
                        <a:t>Ж.С.Тлеубергенова 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  <a:tr h="5657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Әубакір Аяулым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Қазақстан тарихы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А.А.Тусипханов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  <a:tr h="2828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Мустояпова Ариана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3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Құқық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М.С.Сулейменова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  <a:tr h="2828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Ашурова Азиза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ІІ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Орыс тілі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Н.Ш.Халилина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  <a:tr h="2828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Жамшитова Камила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ІІ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Орыс тілі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Б.И.Амангельдинова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  <a:tr h="2828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7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Саламат Айгерим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Орыс тілі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Б.И.Амангельдинова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  <a:tr h="5657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8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Сағатбеков Алихан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ІІІ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Математика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С.Хабдолда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  <a:tr h="2828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Кордабаев Алмат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ІІІ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Биология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Қ.С.Балапанова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  <a:tr h="2828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Булат Аян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ІІІ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Биология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Қ.С.Балапанова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  <a:tr h="2828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Байханова Жаннет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І</a:t>
                      </a:r>
                      <a:r>
                        <a:rPr lang="en-US" sz="1400">
                          <a:effectLst/>
                          <a:latin typeface="Book Antiqua" panose="02040602050305030304" pitchFamily="18" charset="0"/>
                        </a:rPr>
                        <a:t>V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effectLst/>
                          <a:latin typeface="Book Antiqua" panose="02040602050305030304" pitchFamily="18" charset="0"/>
                        </a:rPr>
                        <a:t>Химия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  <a:latin typeface="Book Antiqua" panose="02040602050305030304" pitchFamily="18" charset="0"/>
                        </a:rPr>
                        <a:t>К.М.Хасенова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7592" y="164559"/>
            <a:ext cx="6619248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15 жалпы білім беретін пәндерден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Республикалық олимпиаданың</a:t>
            </a: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қалалық кезеңі</a:t>
            </a: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87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473673" y="549261"/>
            <a:ext cx="5779210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kk-KZ" altLang="ru-RU" sz="2800" b="1" dirty="0">
                <a:solidFill>
                  <a:srgbClr val="CAF27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15 жалпы білім беретін пәндерден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kk-KZ" altLang="ru-RU" sz="2800" b="1" dirty="0">
                <a:solidFill>
                  <a:srgbClr val="CAF27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Республикалық </a:t>
            </a:r>
            <a:r>
              <a:rPr lang="kk-KZ" altLang="ru-RU" sz="2800" b="1" dirty="0" smtClean="0">
                <a:solidFill>
                  <a:srgbClr val="CAF27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олимпиаданың</a:t>
            </a:r>
            <a:r>
              <a:rPr lang="ru-RU" altLang="ru-RU" sz="1000" dirty="0" smtClean="0">
                <a:solidFill>
                  <a:srgbClr val="CAF27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u="sng" dirty="0" err="1" smtClean="0">
                <a:solidFill>
                  <a:srgbClr val="CAF27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Облыстық</a:t>
            </a:r>
            <a:r>
              <a:rPr lang="ru-RU" altLang="ru-RU" sz="1000" b="1" dirty="0" smtClean="0">
                <a:solidFill>
                  <a:srgbClr val="CAF27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 </a:t>
            </a:r>
            <a:r>
              <a:rPr lang="kk-KZ" altLang="ru-RU" sz="2800" b="1" dirty="0" smtClean="0">
                <a:solidFill>
                  <a:srgbClr val="CAF27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кезеңі</a:t>
            </a:r>
            <a:endParaRPr lang="ru-RU" altLang="ru-RU" sz="1000" dirty="0">
              <a:solidFill>
                <a:srgbClr val="CAF278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930064"/>
              </p:ext>
            </p:extLst>
          </p:nvPr>
        </p:nvGraphicFramePr>
        <p:xfrm>
          <a:off x="457200" y="2128107"/>
          <a:ext cx="8229599" cy="34635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4516"/>
                <a:gridCol w="2533620"/>
                <a:gridCol w="1320198"/>
                <a:gridCol w="962029"/>
                <a:gridCol w="1152258"/>
                <a:gridCol w="1836978"/>
              </a:tblGrid>
              <a:tr h="6297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Р/н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Оқушының аты-жөні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Марапат түрі,орын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Сыныбы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Пәні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Жетекшісі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</a:tr>
              <a:tr h="6297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Әлікаримова Жұлдызай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Қазақ тілі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Тлеубергенова Ж.С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</a:tr>
              <a:tr h="6297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Әубакір Аяулым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Қазақстан тарихы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Тусипханов А.А.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</a:tr>
              <a:tr h="6297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Жамшитова Камила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Орыс тілі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Амангельдинова Б.И.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</a:tr>
              <a:tr h="6297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Саламат Айгерим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Орыс тілі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Амангельдинова Б.И.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</a:tr>
              <a:tr h="3148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Байханова Жаннет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Химия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К.М.Хасенова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256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656088"/>
              </p:ext>
            </p:extLst>
          </p:nvPr>
        </p:nvGraphicFramePr>
        <p:xfrm>
          <a:off x="457200" y="1812639"/>
          <a:ext cx="8435280" cy="34635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4516"/>
                <a:gridCol w="2178116"/>
                <a:gridCol w="1152128"/>
                <a:gridCol w="936104"/>
                <a:gridCol w="1512168"/>
                <a:gridCol w="2232248"/>
              </a:tblGrid>
              <a:tr h="6297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Р/н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Оқушының аты-жөні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Марапат түрі,орын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  <a:latin typeface="Book Antiqua" panose="02040602050305030304" pitchFamily="18" charset="0"/>
                        </a:rPr>
                        <a:t>Сыныбы</a:t>
                      </a:r>
                      <a:endParaRPr lang="ru-RU" sz="7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Пәні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Жетекшісі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</a:tr>
              <a:tr h="3148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Үсен Данат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ІІІ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Қазақ тілі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Хамзина Н.Р.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</a:tr>
              <a:tr h="6297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Танскожанов Амир 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Математика 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Ақмаганбетова А.М.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</a:tr>
              <a:tr h="3148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 smtClean="0"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3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Мұхамбет Алишер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Орыс тілі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Елманова А.Г.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</a:tr>
              <a:tr h="3148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 smtClean="0"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4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Торегожина Жамиля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Орыс тілі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Елманова А.Г.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</a:tr>
              <a:tr h="6297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 smtClean="0"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5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Еңбаев Жанәділ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Математика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Алибекова А.Д.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</a:tr>
              <a:tr h="6297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 smtClean="0"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6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Катренова Мерей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Ағылшын тілі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Қарабек А.С.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6005" marR="56005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1520" y="130370"/>
            <a:ext cx="8614859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Облыстық   «</a:t>
            </a:r>
            <a:r>
              <a:rPr kumimoji="0" lang="en-US" alt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Clever</a:t>
            </a:r>
            <a:r>
              <a:rPr kumimoji="0" lang="kk-KZ" alt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» пәндік олимпиадасы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63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697573"/>
              </p:ext>
            </p:extLst>
          </p:nvPr>
        </p:nvGraphicFramePr>
        <p:xfrm>
          <a:off x="562907" y="1600200"/>
          <a:ext cx="8018186" cy="45259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5962"/>
                <a:gridCol w="2054717"/>
                <a:gridCol w="1355794"/>
                <a:gridCol w="987967"/>
                <a:gridCol w="1353664"/>
                <a:gridCol w="1830082"/>
              </a:tblGrid>
              <a:tr h="6465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Р/н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Оқушының аты-жөні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Марапат түрі,орын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Сыныбы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Пәні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Жетекшісі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</a:tr>
              <a:tr h="12931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Саламат Айгерим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Сертификат 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Математика</a:t>
                      </a:r>
                      <a:endParaRPr lang="ru-RU" sz="8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Физика</a:t>
                      </a:r>
                      <a:endParaRPr lang="ru-RU" sz="8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Химия</a:t>
                      </a:r>
                      <a:endParaRPr lang="ru-RU" sz="8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Биология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С.Хабдолда </a:t>
                      </a:r>
                      <a:endParaRPr lang="ru-RU" sz="8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С.Т.Адишева </a:t>
                      </a:r>
                      <a:endParaRPr lang="ru-RU" sz="8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К.М.Хасенова </a:t>
                      </a:r>
                      <a:endParaRPr lang="ru-RU" sz="8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Қ.С.Балапанова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</a:tr>
              <a:tr h="12931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Серік Томирис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Сертификат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Математика</a:t>
                      </a:r>
                      <a:endParaRPr lang="ru-RU" sz="8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Физика</a:t>
                      </a:r>
                      <a:endParaRPr lang="ru-RU" sz="8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Химия</a:t>
                      </a:r>
                      <a:endParaRPr lang="ru-RU" sz="8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Биология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С.Хабдолда </a:t>
                      </a:r>
                      <a:endParaRPr lang="ru-RU" sz="8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С.Т.Адишева </a:t>
                      </a:r>
                      <a:endParaRPr lang="ru-RU" sz="8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К.М.Хасенова </a:t>
                      </a:r>
                      <a:endParaRPr lang="ru-RU" sz="8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Қ.С.Балапанова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</a:tr>
              <a:tr h="12931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Байханова Жаннет 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 орын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Математика</a:t>
                      </a:r>
                      <a:endParaRPr lang="ru-RU" sz="8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Физика</a:t>
                      </a:r>
                      <a:endParaRPr lang="ru-RU" sz="8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Химия</a:t>
                      </a:r>
                      <a:endParaRPr lang="ru-RU" sz="8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Биология</a:t>
                      </a:r>
                      <a:endParaRPr lang="ru-RU" sz="8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С.Хабдолда 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С.Т.Адишева 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К.М.Хасенова 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Қ.С.Балапанова</a:t>
                      </a:r>
                      <a:endParaRPr lang="ru-RU" sz="8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7501" marR="57501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89162" y="51195"/>
            <a:ext cx="8084264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Жаратылыстану-математикалық бағыттағы пәндер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Бойынша </a:t>
            </a:r>
            <a:r>
              <a:rPr kumimoji="0" lang="en-US" altLang="ru-RU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XII </a:t>
            </a:r>
            <a:r>
              <a:rPr kumimoji="0" lang="kk-KZ" altLang="ru-RU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Республикалық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Президенттік олимпиаданың қалалық    кезеңі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10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27812"/>
              </p:ext>
            </p:extLst>
          </p:nvPr>
        </p:nvGraphicFramePr>
        <p:xfrm>
          <a:off x="457200" y="2864199"/>
          <a:ext cx="8229600" cy="19908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7457"/>
                <a:gridCol w="2108893"/>
                <a:gridCol w="1391542"/>
                <a:gridCol w="1014017"/>
                <a:gridCol w="1389356"/>
                <a:gridCol w="1878335"/>
              </a:tblGrid>
              <a:tr h="6636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Р/н</a:t>
                      </a:r>
                      <a:endParaRPr lang="ru-RU" sz="7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Оқушының аты-жөні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Марапат түрі,орын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Сыныбы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Пәні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Жетекшісі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</a:tr>
              <a:tr h="13272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Байханова Жаннет </a:t>
                      </a:r>
                      <a:endParaRPr lang="ru-RU" sz="7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ІІІ</a:t>
                      </a:r>
                      <a:endParaRPr lang="ru-RU" sz="7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ІІІ</a:t>
                      </a:r>
                      <a:endParaRPr lang="ru-RU" sz="7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</a:t>
                      </a:r>
                      <a:endParaRPr lang="ru-RU" sz="7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Математика</a:t>
                      </a:r>
                      <a:endParaRPr lang="ru-RU" sz="7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Физика</a:t>
                      </a:r>
                      <a:endParaRPr lang="ru-RU" sz="7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Химия</a:t>
                      </a:r>
                      <a:endParaRPr lang="ru-RU" sz="7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Биология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С.Хабдолда </a:t>
                      </a:r>
                      <a:endParaRPr lang="ru-RU" sz="700" dirty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С.Т.Адишева </a:t>
                      </a:r>
                      <a:endParaRPr lang="ru-RU" sz="700" dirty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К.М.Хасенова </a:t>
                      </a:r>
                      <a:endParaRPr lang="ru-RU" sz="700" dirty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Book Antiqua" panose="02040602050305030304" pitchFamily="18" charset="0"/>
                        </a:rPr>
                        <a:t>Қ.С.Балапанова</a:t>
                      </a:r>
                      <a:endParaRPr lang="ru-RU" sz="7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108520" y="548680"/>
            <a:ext cx="9394047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3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Жаратылыстану-математикалық бағыттағы пәндер бойынша</a:t>
            </a:r>
            <a:endParaRPr kumimoji="0" lang="ru-RU" altLang="ru-RU" sz="23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23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XII </a:t>
            </a:r>
            <a:r>
              <a:rPr kumimoji="0" lang="kk-KZ" altLang="ru-RU" sz="23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Республикалық  Президенттік олимпиаданың</a:t>
            </a:r>
            <a:endParaRPr kumimoji="0" lang="ru-RU" altLang="ru-RU" sz="23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3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Облыстық     кезеңі</a:t>
            </a:r>
            <a:endParaRPr kumimoji="0" lang="ru-RU" altLang="ru-RU" sz="23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3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4 пәннің қорытындысы бойынша ІІ орын иеленді</a:t>
            </a:r>
            <a:endParaRPr kumimoji="0" lang="ru-RU" altLang="ru-RU" sz="23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82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285003"/>
              </p:ext>
            </p:extLst>
          </p:nvPr>
        </p:nvGraphicFramePr>
        <p:xfrm>
          <a:off x="827584" y="1412776"/>
          <a:ext cx="7200801" cy="52565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3601"/>
                <a:gridCol w="2487933"/>
                <a:gridCol w="566569"/>
                <a:gridCol w="1073002"/>
                <a:gridCol w="1550113"/>
                <a:gridCol w="1209583"/>
              </a:tblGrid>
              <a:tr h="410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effectLst/>
                          <a:latin typeface="Book Antiqua" panose="02040602050305030304" pitchFamily="18" charset="0"/>
                        </a:rPr>
                        <a:t>Р/н</a:t>
                      </a:r>
                      <a:endParaRPr lang="ru-RU" sz="9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Оқушының аты-жөні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Сынып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Қатысқан пәні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Пән мұғалімі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Орны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2111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effectLst/>
                          <a:latin typeface="Book Antiqua" panose="02040602050305030304" pitchFamily="18" charset="0"/>
                        </a:rPr>
                        <a:t>Жакбаева Газиза     </a:t>
                      </a:r>
                      <a:endParaRPr lang="ru-RU" sz="9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Биология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Қ.С..Балапанова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2111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Шаженова Анель    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Биология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Қ.С..Балапанова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2111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Турманбеков Нурболат 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2111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Турманбеков Мухаммедали    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2111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Таукебаев Нурдаулет   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Биология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Қ.С..Балапанова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2111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Жакбаева Малика  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2111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7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Муратова Алия      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4223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8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Ашурова Азиза    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Орыс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Б.И.Амангельдинова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Жүлдегер-жеңімпаз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4223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Данбаева Анеля   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Орыс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Б.И.Амангельдинова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Жүлдегер-жеңімпаз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2111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Калдыбекова Акниет   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Биология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Қ.С..Балапанова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4223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Ысқақова Мөлдір   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Орыс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Б.И.Амангельдинова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Жүлдегер-жеңімпаз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4223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12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Дюсенов Алишер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Орыс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Б.И.Амангельдинова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Жүлдегер-жеңімпаз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4223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13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Мукушова Бибінұр  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Орыс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Б.И.Амангельдинова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Жүлдегер-жеңімпаз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2111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14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Мырзақұл Асем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Биология 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Қ.С.Балапанова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4112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15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Бериков Мейіржан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Дүниежүзі тарихы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А.А.Тусипханов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4223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16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Альжаппарова Алина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ru-RU" sz="9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Орыс тілі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Book Antiqua" panose="02040602050305030304" pitchFamily="18" charset="0"/>
                        </a:rPr>
                        <a:t>Б.И.Амангельдинова</a:t>
                      </a:r>
                      <a:endParaRPr lang="ru-RU" sz="9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effectLst/>
                          <a:latin typeface="Book Antiqua" panose="02040602050305030304" pitchFamily="18" charset="0"/>
                        </a:rPr>
                        <a:t>Жүлдегер-жеңімпаз</a:t>
                      </a:r>
                      <a:endParaRPr lang="ru-RU" sz="9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0"/>
            <a:ext cx="8057014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00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XI Халықаралық  пәндік олимпиада</a:t>
            </a:r>
            <a:endParaRPr kumimoji="0" lang="ru-RU" altLang="ru-RU" sz="100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00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Түркия мемлекетінің Анталия қаласында 27.10.2019- 03.11.2019 ж.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00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аралығында  XI халықаралық пәндік олимпиада </a:t>
            </a:r>
            <a:endParaRPr kumimoji="0" lang="ru-RU" altLang="ru-RU" sz="100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00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 Биология пәні бойынша команда Кубок иеленді.</a:t>
            </a:r>
            <a:endParaRPr kumimoji="0" lang="ru-RU" altLang="ru-RU" sz="100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39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999128"/>
              </p:ext>
            </p:extLst>
          </p:nvPr>
        </p:nvGraphicFramePr>
        <p:xfrm>
          <a:off x="457200" y="2562557"/>
          <a:ext cx="8229600" cy="25941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7457"/>
                <a:gridCol w="2108893"/>
                <a:gridCol w="1391542"/>
                <a:gridCol w="1014017"/>
                <a:gridCol w="1389356"/>
                <a:gridCol w="1878335"/>
              </a:tblGrid>
              <a:tr h="6636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Р/н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Оқушының аты-жөні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Марапат түрі,орын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Сыныбы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Пәні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Жетекшісі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</a:tr>
              <a:tr h="13272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Досболова Шұғыла 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ІІІ</a:t>
                      </a:r>
                      <a:endParaRPr lang="ru-RU" sz="7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7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70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Қазақ тілі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Ж.Ж.Намазбаева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</a:tr>
              <a:tr h="6032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Ашурова Азиза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ІІІ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  <a:latin typeface="Book Antiqua" panose="02040602050305030304" pitchFamily="18" charset="0"/>
                        </a:rPr>
                        <a:t>Орыс тілі</a:t>
                      </a:r>
                      <a:endParaRPr lang="ru-RU" sz="7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  <a:latin typeface="Book Antiqua" panose="02040602050305030304" pitchFamily="18" charset="0"/>
                        </a:rPr>
                        <a:t>Б.И.Амангельдинова</a:t>
                      </a:r>
                      <a:endParaRPr lang="ru-RU" sz="7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59017" marR="59017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436132"/>
            <a:ext cx="8156400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80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 pitchFamily="34" charset="0"/>
                <a:cs typeface="Times New Roman" pitchFamily="18" charset="0"/>
              </a:rPr>
              <a:t>«Менің ұстазым» қалалық шығармалар  сайысы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61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22</TotalTime>
  <Words>958</Words>
  <Application>Microsoft Office PowerPoint</Application>
  <PresentationFormat>Экран (4:3)</PresentationFormat>
  <Paragraphs>518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Остин</vt:lpstr>
      <vt:lpstr>     Дарынды оқушылар мен құзыретті ұстаздардың жеңістері 2019-2020 оқу жылы /І жартыжылдық/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Дарынды оқушылар мен құзыретті ұстаздардың жеңістері 2019-2020 оқу жылы /І жартыжылдық/</dc:title>
  <dc:creator>АКМА</dc:creator>
  <cp:lastModifiedBy>Acer</cp:lastModifiedBy>
  <cp:revision>5</cp:revision>
  <dcterms:created xsi:type="dcterms:W3CDTF">2020-01-10T06:31:29Z</dcterms:created>
  <dcterms:modified xsi:type="dcterms:W3CDTF">2020-01-10T08:07:01Z</dcterms:modified>
</cp:coreProperties>
</file>