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D2BA97-EC17-4C94-A720-5B3B3A4618AE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1DA157A-9E03-46E4-8AE8-CEA0E00CE8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D2BA97-EC17-4C94-A720-5B3B3A4618AE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DA157A-9E03-46E4-8AE8-CEA0E00CE8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D2BA97-EC17-4C94-A720-5B3B3A4618AE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DA157A-9E03-46E4-8AE8-CEA0E00CE8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D2BA97-EC17-4C94-A720-5B3B3A4618AE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DA157A-9E03-46E4-8AE8-CEA0E00CE88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D2BA97-EC17-4C94-A720-5B3B3A4618AE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DA157A-9E03-46E4-8AE8-CEA0E00CE88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D2BA97-EC17-4C94-A720-5B3B3A4618AE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DA157A-9E03-46E4-8AE8-CEA0E00CE88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D2BA97-EC17-4C94-A720-5B3B3A4618AE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DA157A-9E03-46E4-8AE8-CEA0E00CE88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D2BA97-EC17-4C94-A720-5B3B3A4618AE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DA157A-9E03-46E4-8AE8-CEA0E00CE88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D2BA97-EC17-4C94-A720-5B3B3A4618AE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DA157A-9E03-46E4-8AE8-CEA0E00CE8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4D2BA97-EC17-4C94-A720-5B3B3A4618AE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DA157A-9E03-46E4-8AE8-CEA0E00CE88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D2BA97-EC17-4C94-A720-5B3B3A4618AE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1DA157A-9E03-46E4-8AE8-CEA0E00CE88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4D2BA97-EC17-4C94-A720-5B3B3A4618AE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1DA157A-9E03-46E4-8AE8-CEA0E00CE88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2" y="2081082"/>
            <a:ext cx="3275856" cy="230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278" y="4208026"/>
            <a:ext cx="3199002" cy="2636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29" y="483840"/>
            <a:ext cx="2685492" cy="3580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2" y="4388532"/>
            <a:ext cx="3292624" cy="2469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28"/>
          <a:stretch/>
        </p:blipFill>
        <p:spPr bwMode="auto">
          <a:xfrm>
            <a:off x="6000419" y="1711165"/>
            <a:ext cx="3191861" cy="2496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786" y="4064496"/>
            <a:ext cx="2685492" cy="279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9" descr="blob:https://web.whatsapp.com/a425f401-ed59-4240-b6d1-6d43f7f7a1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1" descr="blob:https://web.whatsapp.com/a425f401-ed59-4240-b6d1-6d43f7f7a10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8820" y="520928"/>
            <a:ext cx="30543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Құқық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бұзушылықтың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алдын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қауіпсіздік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командасының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рейд  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жұмыстары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өтті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9593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</TotalTime>
  <Words>12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Открытая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3</cp:revision>
  <dcterms:created xsi:type="dcterms:W3CDTF">2022-02-03T09:57:16Z</dcterms:created>
  <dcterms:modified xsi:type="dcterms:W3CDTF">2022-02-03T10:25:38Z</dcterms:modified>
</cp:coreProperties>
</file>