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75" r:id="rId3"/>
    <p:sldId id="286" r:id="rId4"/>
    <p:sldId id="274" r:id="rId5"/>
    <p:sldId id="287" r:id="rId6"/>
    <p:sldId id="270" r:id="rId7"/>
    <p:sldId id="271" r:id="rId8"/>
    <p:sldId id="282" r:id="rId9"/>
    <p:sldId id="285" r:id="rId10"/>
    <p:sldId id="288" r:id="rId11"/>
    <p:sldId id="291" r:id="rId12"/>
    <p:sldId id="289" r:id="rId13"/>
    <p:sldId id="290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093" autoAdjust="0"/>
  </p:normalViewPr>
  <p:slideViewPr>
    <p:cSldViewPr>
      <p:cViewPr>
        <p:scale>
          <a:sx n="95" d="100"/>
          <a:sy n="95" d="100"/>
        </p:scale>
        <p:origin x="-81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E1B8A-AE25-4521-B0A3-9065752236AA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31CA0-282E-4CF2-83D0-12A78273D9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17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1CA0-282E-4CF2-83D0-12A78273D9D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38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581128"/>
            <a:ext cx="5516099" cy="16561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kk-K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КГКП «Ясли-сад №146 «Балауса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kk-K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lang="kk-KZ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kk-KZ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Серикова Т.В.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92888" cy="2592288"/>
          </a:xfrm>
        </p:spPr>
        <p:txBody>
          <a:bodyPr>
            <a:normAutofit/>
          </a:bodyPr>
          <a:lstStyle/>
          <a:p>
            <a:pPr algn="ctr"/>
            <a:r>
              <a:rPr lang="kk-KZ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леворуких детей к обучению в школе»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6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Работа с пластилином и красками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96044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140968"/>
            <a:ext cx="4182182" cy="3312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6385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Творческая деятельность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123\Pictures\фото Рая\DSC037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5456" y="980728"/>
            <a:ext cx="3816424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:\123\Pictures\фото Рая\DSC037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4032448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Содержимое 9" descr="D:\123\Pictures\фото\DSC_0293.jpg"/>
          <p:cNvPicPr>
            <a:picLocks noGrp="1"/>
          </p:cNvPicPr>
          <p:nvPr>
            <p:ph sz="quarter" idx="1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8"/>
            <a:ext cx="4032448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123\Desktop\Фото Васильева\20170207_1413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3020920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/>
              <a:t> 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Игра «Чудесный мешочек»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559" y="2348880"/>
            <a:ext cx="3672410" cy="3816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0032" y="2348881"/>
            <a:ext cx="4320478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67567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“Опиши предмет на ощупь”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38790"/>
            <a:ext cx="7452320" cy="48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09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717522" y="2348880"/>
            <a:ext cx="3238854" cy="3096345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39896" y="332656"/>
            <a:ext cx="5120640" cy="13681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   внимание!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23\Desktop\Фото Васильева\20170207_141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3672408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273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39872" y="404664"/>
            <a:ext cx="5120640" cy="5904656"/>
          </a:xfrm>
        </p:spPr>
        <p:txBody>
          <a:bodyPr>
            <a:normAutofit/>
          </a:bodyPr>
          <a:lstStyle/>
          <a:p>
            <a:pPr marL="285750" lvl="0" indent="-285750">
              <a:buClr>
                <a:srgbClr val="61625E"/>
              </a:buClr>
              <a:buFont typeface="Wingdings" pitchFamily="2" charset="2"/>
              <a:buChar char="v"/>
            </a:pPr>
            <a:endParaRPr lang="ru-RU" sz="1800" spc="30" dirty="0" smtClean="0">
              <a:solidFill>
                <a:srgbClr val="48231E"/>
              </a:solidFill>
            </a:endParaRPr>
          </a:p>
          <a:p>
            <a:pPr marL="285750" lvl="0" indent="-285750">
              <a:buClr>
                <a:srgbClr val="61625E"/>
              </a:buClr>
              <a:buFont typeface="Wingdings" pitchFamily="2" charset="2"/>
              <a:buChar char="v"/>
            </a:pPr>
            <a:endParaRPr lang="ru-RU" sz="1800" spc="30" dirty="0">
              <a:solidFill>
                <a:srgbClr val="48231E"/>
              </a:solidFill>
            </a:endParaRPr>
          </a:p>
          <a:p>
            <a:pPr marL="285750" lvl="0" indent="-285750">
              <a:buClr>
                <a:srgbClr val="61625E"/>
              </a:buClr>
              <a:buFont typeface="Wingdings" pitchFamily="2" charset="2"/>
              <a:buChar char="v"/>
            </a:pPr>
            <a:endParaRPr lang="ru-RU" sz="1800" spc="30" dirty="0" smtClean="0">
              <a:solidFill>
                <a:srgbClr val="48231E"/>
              </a:solidFill>
            </a:endParaRPr>
          </a:p>
          <a:p>
            <a:pPr lvl="0">
              <a:buClr>
                <a:srgbClr val="61625E"/>
              </a:buClr>
            </a:pPr>
            <a:endParaRPr lang="ru-RU" sz="1800" spc="30" dirty="0" smtClean="0">
              <a:solidFill>
                <a:srgbClr val="48231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79912" y="4149080"/>
            <a:ext cx="5129543" cy="2376264"/>
          </a:xfrm>
        </p:spPr>
        <p:txBody>
          <a:bodyPr>
            <a:normAutofit/>
          </a:bodyPr>
          <a:lstStyle/>
          <a:p>
            <a:r>
              <a:rPr lang="ru-RU" sz="800" dirty="0" smtClean="0"/>
              <a:t>                                         </a:t>
            </a:r>
            <a:endParaRPr lang="ru-RU" sz="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692696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НАУЧИТЬ ЛЕВШУ ПИСАТЬ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1027" name="Picture 3" descr="G:\Фото Васильева\20170207_141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93025"/>
            <a:ext cx="3645048" cy="4393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5151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04864"/>
            <a:ext cx="446449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43324" y="548681"/>
            <a:ext cx="5120640" cy="1224135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МЕСТА</a:t>
            </a:r>
            <a:endParaRPr lang="ru-RU" sz="5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921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347864" y="260648"/>
            <a:ext cx="5516100" cy="5544616"/>
          </a:xfrm>
        </p:spPr>
        <p:txBody>
          <a:bodyPr>
            <a:normAutofit fontScale="70000" lnSpcReduction="20000"/>
          </a:bodyPr>
          <a:lstStyle/>
          <a:p>
            <a:pPr marL="285750" lvl="0" indent="-285750">
              <a:spcBef>
                <a:spcPts val="0"/>
              </a:spcBef>
              <a:buClrTx/>
              <a:buFont typeface="Arial" pitchFamily="34" charset="0"/>
              <a:buChar char="•"/>
            </a:pPr>
            <a:endParaRPr lang="ru-RU" sz="1800" b="1" spc="0" dirty="0" smtClean="0">
              <a:solidFill>
                <a:srgbClr val="2E2224"/>
              </a:solidFill>
              <a:cs typeface="+mn-cs"/>
            </a:endParaRPr>
          </a:p>
          <a:p>
            <a:pPr lvl="0">
              <a:spcBef>
                <a:spcPts val="0"/>
              </a:spcBef>
              <a:buClrTx/>
            </a:pPr>
            <a:endParaRPr lang="ru-RU" sz="1800" b="1" spc="0" dirty="0" smtClean="0">
              <a:solidFill>
                <a:srgbClr val="2E2224"/>
              </a:solidFill>
              <a:cs typeface="+mn-cs"/>
            </a:endParaRPr>
          </a:p>
          <a:p>
            <a:pPr marL="285750" lvl="0" indent="-285750">
              <a:spcBef>
                <a:spcPts val="0"/>
              </a:spcBef>
              <a:buClrTx/>
              <a:buFont typeface="Arial" pitchFamily="34" charset="0"/>
              <a:buChar char="•"/>
            </a:pPr>
            <a:endParaRPr lang="ru-RU" sz="1800" b="1" spc="0" dirty="0" smtClean="0">
              <a:solidFill>
                <a:srgbClr val="2E2224"/>
              </a:solidFill>
              <a:cs typeface="+mn-cs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sz="3400" b="1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бумага </a:t>
            </a:r>
            <a:r>
              <a:rPr lang="ru-RU" sz="3400" b="1" spc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(тетрадь) располагается под наклоном (вправо) примерно в 20° и сдвинута влево от центра тела;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sz="3400" b="1" spc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правая рука придерживает бумагу (тетрадь) в нужном положении и передвигает ее по мере необходимости;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sz="3400" b="1" spc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свет при письме падает справа. </a:t>
            </a:r>
            <a:endParaRPr lang="ru-RU" sz="3400" b="1" spc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sz="3400" b="1" spc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ручка должна составлять одну линию с рукой (угол может быть очень небольшим);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sz="3400" b="1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рука при этом должна располагаться под линией письма;</a:t>
            </a:r>
          </a:p>
          <a:p>
            <a:pPr lvl="0">
              <a:spcBef>
                <a:spcPts val="0"/>
              </a:spcBef>
              <a:buClrTx/>
            </a:pPr>
            <a:endParaRPr lang="ru-RU" sz="3400" b="1" spc="0" dirty="0">
              <a:solidFill>
                <a:srgbClr val="2E222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33800" y="3717032"/>
            <a:ext cx="5129543" cy="2880320"/>
          </a:xfrm>
        </p:spPr>
        <p:txBody>
          <a:bodyPr>
            <a:normAutofit/>
          </a:bodyPr>
          <a:lstStyle/>
          <a:p>
            <a:r>
              <a:rPr lang="ru-RU" sz="800" dirty="0" smtClean="0"/>
              <a:t>                                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80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717032"/>
            <a:ext cx="3816424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657"/>
            <a:ext cx="4032449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8303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РУКИ ПРИ ПИСЬМЕ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4251325" cy="318975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4725144"/>
            <a:ext cx="4251325" cy="165618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76225" y="1124744"/>
            <a:ext cx="4248150" cy="18722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Промежуточный тип письма (карандаш параллелен строчке)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Письмо «крюком»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Обычный тип письма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>
          <a:xfrm>
            <a:off x="4553271" y="1279344"/>
            <a:ext cx="4248150" cy="316835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требуйте от левши классический наклон тетради 20-30 градусов – это может быть крайне дискомфортно для него.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методика безотрывного письма неприменима при обучении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леворуких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62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79912" y="332655"/>
            <a:ext cx="5084052" cy="3600475"/>
          </a:xfrm>
        </p:spPr>
        <p:txBody>
          <a:bodyPr>
            <a:noAutofit/>
          </a:bodyPr>
          <a:lstStyle/>
          <a:p>
            <a:pPr lvl="0" algn="just">
              <a:buClr>
                <a:srgbClr val="61625E"/>
              </a:buClr>
            </a:pPr>
            <a:r>
              <a:rPr lang="ru-RU" sz="2000" b="1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Располагая </a:t>
            </a:r>
            <a:r>
              <a:rPr lang="ru-RU" sz="2000" b="1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000" b="1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группе, воспитателю целесообразно </a:t>
            </a:r>
            <a:r>
              <a:rPr lang="ru-RU" sz="2000" b="1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посадить левшу </a:t>
            </a:r>
            <a:r>
              <a:rPr lang="ru-RU" sz="2000" b="1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000" b="1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чтобы доска находилась от него справа (ребенок сидит у окна), это снизит вероятность ошибок зрительного восприятия</a:t>
            </a:r>
            <a:r>
              <a:rPr lang="ru-RU" sz="2000" b="1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при письме стандартная, но выдвинуто немного вперед не правое, а левое плечо. </a:t>
            </a:r>
          </a:p>
          <a:p>
            <a:pPr lvl="0" algn="just">
              <a:buClr>
                <a:srgbClr val="61625E"/>
              </a:buClr>
            </a:pPr>
            <a:r>
              <a:rPr lang="ru-RU" sz="2000" b="1" i="1" u="sng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 приведен пример неправильной посадки детей: они мешают друг другу локтями при письме.</a:t>
            </a:r>
            <a:endParaRPr lang="ru-RU" sz="2000" b="1" i="1" u="sng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79912" y="3933130"/>
            <a:ext cx="5083431" cy="2520205"/>
          </a:xfrm>
        </p:spPr>
        <p:txBody>
          <a:bodyPr>
            <a:normAutofit/>
          </a:bodyPr>
          <a:lstStyle/>
          <a:p>
            <a:r>
              <a:rPr lang="ru-RU" sz="800" dirty="0" smtClean="0"/>
              <a:t>                                                                                                                                                              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/>
              <a:t> </a:t>
            </a:r>
            <a:r>
              <a:rPr lang="ru-RU" sz="800" dirty="0" smtClean="0"/>
              <a:t>                                                                                                                                                                 </a:t>
            </a:r>
            <a:endParaRPr lang="ru-RU" sz="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933130"/>
            <a:ext cx="4392488" cy="2736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061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9614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«ЗЕРКАЛЬНОЕ» ПИСЬМО ЛЕВОРУКИХ ДЕТЕЙ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08869"/>
            <a:ext cx="4097199" cy="4937125"/>
          </a:xfrm>
          <a:prstGeom prst="rect">
            <a:avLst/>
          </a:prstGeom>
        </p:spPr>
      </p:pic>
      <p:pic>
        <p:nvPicPr>
          <p:cNvPr id="4" name="Picture 3" descr="C:\Users\Марина\Desktop\картинки левша\istock_000010832201xsmall_cust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80831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Марина\Desktop\картинки левша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2808312" cy="21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37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 зеркальности связан с функциональной недостаточностью мозолистого тела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2" y="1273919"/>
            <a:ext cx="4104456" cy="2587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123\Desktop\Фото Васильева\20170207_1413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72778"/>
            <a:ext cx="3579862" cy="3936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52" y="3861048"/>
            <a:ext cx="4079912" cy="2882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7938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259</Words>
  <Application>Microsoft Office PowerPoint</Application>
  <PresentationFormat>Экран (4:3)</PresentationFormat>
  <Paragraphs>37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Soho</vt:lpstr>
      <vt:lpstr>«Подготовка леворуких детей к обучению в школе» </vt:lpstr>
      <vt:lpstr>                                         </vt:lpstr>
      <vt:lpstr>Презентация PowerPoint</vt:lpstr>
      <vt:lpstr>                                      </vt:lpstr>
      <vt:lpstr>Презентация PowerPoint</vt:lpstr>
      <vt:lpstr>ПОЛОЖЕНИЕ РУКИ ПРИ ПИСЬМЕ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«ЗЕРКАЛЬНОЕ» ПИСЬМО ЛЕВОРУКИХ ДЕТЕЙ</vt:lpstr>
      <vt:lpstr>Феномен зеркальности связан с функциональной недостаточностью мозолистого тела</vt:lpstr>
      <vt:lpstr>Работа с пластилином и красками</vt:lpstr>
      <vt:lpstr>Творческая деятельность </vt:lpstr>
      <vt:lpstr>  Игра «Чудесный мешочек»  </vt:lpstr>
      <vt:lpstr>  “Опиши предмет на ощупь”</vt:lpstr>
      <vt:lpstr>Спасибо за  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работы педагога-психолога с леворукими детьми</dc:title>
  <dc:creator>Марина</dc:creator>
  <cp:lastModifiedBy>Пользователь</cp:lastModifiedBy>
  <cp:revision>111</cp:revision>
  <cp:lastPrinted>2017-02-08T07:40:40Z</cp:lastPrinted>
  <dcterms:created xsi:type="dcterms:W3CDTF">2013-06-30T18:05:56Z</dcterms:created>
  <dcterms:modified xsi:type="dcterms:W3CDTF">2022-10-10T05:31:46Z</dcterms:modified>
</cp:coreProperties>
</file>